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1" r:id="rId6"/>
    <p:sldId id="263" r:id="rId7"/>
    <p:sldId id="258" r:id="rId8"/>
    <p:sldId id="264" r:id="rId9"/>
    <p:sldId id="265" r:id="rId10"/>
    <p:sldId id="268" r:id="rId11"/>
    <p:sldId id="266" r:id="rId12"/>
    <p:sldId id="267" r:id="rId13"/>
    <p:sldId id="269" r:id="rId14"/>
    <p:sldId id="275" r:id="rId15"/>
    <p:sldId id="270" r:id="rId16"/>
    <p:sldId id="271" r:id="rId17"/>
    <p:sldId id="272" r:id="rId18"/>
    <p:sldId id="273" r:id="rId19"/>
    <p:sldId id="274" r:id="rId20"/>
    <p:sldId id="259" r:id="rId21"/>
    <p:sldId id="276" r:id="rId2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298" y="9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Symmetry</c:v>
          </c:tx>
          <c:spPr>
            <a:solidFill>
              <a:srgbClr val="4F81BD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Conc.</c:v>
              </c:pt>
              <c:pt idx="1">
                <c:v>FM %</c:v>
              </c:pt>
            </c:strLit>
          </c:cat>
          <c:val>
            <c:numLit>
              <c:formatCode>General</c:formatCode>
              <c:ptCount val="2"/>
              <c:pt idx="0">
                <c:v>26</c:v>
              </c:pt>
              <c:pt idx="1">
                <c:v>60</c:v>
              </c:pt>
            </c:numLit>
          </c:val>
          <c:extLst>
            <c:ext xmlns:c16="http://schemas.microsoft.com/office/drawing/2014/chart" uri="{C3380CC4-5D6E-409C-BE32-E72D297353CC}">
              <c16:uniqueId val="{00000000-FA84-47F3-A723-795457E0D378}"/>
            </c:ext>
          </c:extLst>
        </c:ser>
        <c:ser>
          <c:idx val="1"/>
          <c:order val="1"/>
          <c:tx>
            <c:v>Asymmetry</c:v>
          </c:tx>
          <c:spPr>
            <a:solidFill>
              <a:srgbClr val="C0504D"/>
            </a:solidFill>
            <a:ln>
              <a:noFill/>
            </a:ln>
          </c:spPr>
          <c:invertIfNegative val="0"/>
          <c:cat>
            <c:strLit>
              <c:ptCount val="2"/>
              <c:pt idx="0">
                <c:v>Conc.</c:v>
              </c:pt>
              <c:pt idx="1">
                <c:v>FM %</c:v>
              </c:pt>
            </c:strLit>
          </c:cat>
          <c:val>
            <c:numLit>
              <c:formatCode>General</c:formatCode>
              <c:ptCount val="2"/>
              <c:pt idx="0">
                <c:v>3</c:v>
              </c:pt>
              <c:pt idx="1">
                <c:v>28</c:v>
              </c:pt>
            </c:numLit>
          </c:val>
          <c:extLst>
            <c:ext xmlns:c16="http://schemas.microsoft.com/office/drawing/2014/chart" uri="{C3380CC4-5D6E-409C-BE32-E72D297353CC}">
              <c16:uniqueId val="{00000001-FA84-47F3-A723-795457E0D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694656"/>
        <c:axId val="161213056"/>
      </c:barChart>
      <c:valAx>
        <c:axId val="161213056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GB" sz="1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160694656"/>
        <c:crosses val="autoZero"/>
        <c:crossBetween val="between"/>
      </c:valAx>
      <c:catAx>
        <c:axId val="16069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GB" sz="1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161213056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r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en-GB" sz="18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GB" sz="18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19:16:05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66">
    <iact:property name="dataType"/>
    <iact:actionData xml:id="d0">
      <inkml:trace xmlns:inkml="http://www.w3.org/2003/InkML" xml:id="stk0" contextRef="#ctx0" brushRef="#br0">9470 5842 0,'0'0'17,"0"-17"0,-35-19-11,-19 19 19,19-1-15,-36 0-2,0-35 0,-35 35-1,18 1 3,-18-1-5,35-18 2,-53 36 7,71-17-2,-53 17-4,17-36-2,-35-17-1,18 53 0,17-17 2,1 17 1,17-18 2,-53 18-4,0-53 2,54 53 0,-37-18 1,19 18-2,-18-18 7,17 1-8,1 17-1,-54-36 3,89 36-2,-36 0 4,19 0-2,-1 0-1,-18 0 1,1 0 0,35 0 0,-36 0 2,36 0 0,-18 0-2,1 0-1,34 0-3,-35 0 5,0 0 0,36 0-4,0 0 5,-1 0-1,-17 18-4,35 0 6,-17 17-4,0-17 2,17-1-2,-17 19 9,17-18-6,-18 17 4,1 0-4,17 1-4,18-19 3,0 1-3,-35 18 4,17 17-4,18-18 4,0 18 10,0-35-16,0 0 7,0 35-6,0 0 10,0-18 2,0 18-8,0 0 10,18-17-8,-18 17 0,18-35 0,35 35-5,-36-35 1,1 17-1,0 0 1,0-17 1,17 17 0,0 1 4,-35-18-7,18-1 3,17 1 1,-35 0-3,18-1 3,35 1 1,-53 0-5,53 0 3,0-1 1,-35-17-1,35 0-1,18 36 2,-18-36-2,18 17 1,0-17 3,17 0-1,-17 0-2,18 0-1,-36 18-2,18-18 2,-18 0 1,17 0 0,-16 18 0,-19-18-1,36 0 2,0 0-2,-18 0 0,0 0 3,18 0-2,-36 0 0,53 0 0,-52 0 0,52 0 0,-17 0-2,18 0 5,-1 0-4,-17 0 1,-36 0 3,18 0-3,-35 0-2,53 0 1,-18 0 2,0 0-2,0 0 1,18 0-1,0 0 3,0 0-1,-18 0-4,18 0 5,17 0-2,-35 0-1,-17 0 0,-1 0 4,0 0-6,1 0 12,-19 0 7,1 0-6,0 0-13,0 0 4,17 0-5,-17 0 3,-1 0-3,1 0 17,0-18 9,17 0-25,-35 1 3,18-1 6,-18 0-9,18-17 0,-1 17 4,-17 0 7,18 1-14,0-1 5,35-35 7,-53 35-5,17 0 3,19 1-6,-36-1 5,18 18-5,-1-18 1,1 1 7,17 17-6,-17-18 2,-18-17 7,18 35-9,17-54-1,-17 37 23,-18-1-24,0 0 7,0 1 3,0-19 2,0 18-5,0 1-2,0-19 3,0 1-1,0 0-2,0 17 5,0 0-9,0-17 7,0 17 3,0 0-8,-18 1 6,18-1 9,-18 18-7</inkml:trace>
    </iact:actionData>
  </iact:action>
  <iact:action type="add" startTime="13552">
    <iact:property name="dataType"/>
    <iact:actionData xml:id="d1">
      <inkml:trace xmlns:inkml="http://www.w3.org/2003/InkML" xml:id="stk1" contextRef="#ctx0" brushRef="#br0">12621 5630 0,'-53'-18'77,"17"0"-71,1 1 4,-18 17 2,17 0-2,-88-18-2,36 18-2,17 0 1,-17 0-1,52 0 5,-52 0-4,17 0 1,0 0-1,53 0 1,-35 0 0,-18 0 8,54 0-11,-54 0 4,0 0-4,36 0 3,-54 0-2,18 0 0,1 0 2,52 0 1,-35 0-2,-18 0 3,53 0-3,-53 0 1,1 0 5,17 0-8,-1 0 4,-52 18 0,35-1 2,1 1-1,52-18-3,-53 18 3,18 17 0,18 1-2,-18-1 5,53-17-6,-18-18 6,-18 18-10,-17 17 6,18-17-1,0-1 1,-36 1-2,35 0 2,1-1-2,17 1 10,-17 0-8,17 0 10,0-18-14,1 17 6,-1 19 8,0-19-10,1 1-5,17 17 6,-18 1-2,0-18 0,18-1 0,-17 19 0,17-19 5,0 1-2,0 18-7,0-1 9,0-17-5,0-1 7,0 19-9,0-19 13,0 1-11,17 35 8,1-35-7,0-18-2,35 35 1,-18-17 4,1 0-1,34 0-8,-17 17 3,-17-17 0,17-18 3,-18 17-2,36-17 0,0 18 3,-36 0-1,1-18 2,35 0-5,-1 17 1,-52-17 0,53 0 2,-36 0-4,36 18 3,-53-18 1,35 0-2,18 0 3,-54 0-1,36 0 2,-17 0-7,17 0 6,-35 0-3,17 0 0,18 0 1,0 0 0,0 0 5,-17 0-8,35 0 5,-18 0 2,-18 0-7,36 0 1,-36 0 1,18 0 0,18 0-1,0 0 3,-53 0-1,53 0 0,-36 0 0,18 0 0,18 0 0,-36 0 6,18 0-3,0 0-2,-17 0-5,17 0 8,-35 0-8,17 0 1,-17 0 1,-1-18 0,37 1 4,-37-1-4,1 18 3,0-18-2,-1 1 6,19-1-1,17-17-8,-53 17 6,18 0-4,-1-17-1,36-1 2,-53 19 2,18-19-1,17 1 0,-17 17 1,0-35-3,0 0 11,-18 17 3,0 1-9,17-18 3,-17 17 1,0 1-12,0 0 12,0 17 2,0 0-12,0-17 0,0 17 0,0-17 9,0-18-2,0 35 9,-17-17-16,17 17 4,-36-18 0,18 19-2,1-1 25,-1 0-29,0 1 5,1-1 40,-1 0-37,0 18 12,1-18 0,-1 18-15,18-17-5,-18 17 2</inkml:trace>
    </iact:actionData>
  </iact:action>
  <iact:action type="add" startTime="25400">
    <iact:property name="dataType"/>
    <iact:actionData xml:id="d2">
      <inkml:trace xmlns:inkml="http://www.w3.org/2003/InkML" xml:id="stk2" contextRef="#ctx0" brushRef="#br0">21347 10198 0,'0'0'2,"-36"-18"4,19 18 10,-1 0-7,0-18 5,1 18-5,-1 0 0,0 0 23,1 0-26,-1 0 1,0 0 3,0 0-2,-17 0-2,17 0 4,-17 0-2,0 0 0,17 0 1,0 0-2,-17 0 1,-1 0 16,19 0-15,-1 18 5,-17 17-4,35-17-3,-18-18 1,0 18 0,0-1 0,18 1 0,-17 18 1,-1-19-2,18 19 9,0-19-9,-18 1 3,18 17-4,0-17 3,0 35 7,0 0 0,0-35-8,0 18 0,0-1 0,0 0 1,0 1-3,0-1 4,0 1-3,0-1 2,18 0-4,0-17 5,-1 35-2,1-17 0,18 34 8,-19-52 0,1 18-7,17-1-3,-35-17 3,36 17 3,-1-17-10,-17-1 6,0-17 2,52 36 0,-52-18-4,0-18 3,-1 17-2,37 1 1,-19 17 0,36 1 0,-54-36 0,37 18 0,-19-1 0,-17 1 0,17-18 0,18 18 0,-17-1 8,-1-17-8,-17 0 8,-1 0-7,1 0-2,0 0-1,0 0 3,35 0 24,-18-17-26,0-19 10,-17 19-9,0-1 8,0 0-8,-18 0 0,17 18-1,-17-17 2,18-1-1,0 18 0,-18-18 0,0-17 0,17 17 0,1-17 8,-18-1-11,18 19 6,-18-19-6,0 19 6,0-1-4,0-35 2,0 17-1,0 19-2,0-19 5,0-17 4,0 35-8,0-17 2,0 0-1,0-1 0,0 18 0,-18-17 0,18 0 10,-18-18-12,1 17 10,17-35-8,-36 54 0,19-19 0,17 18 1,-18 1-3,-18-36 2,19 35-1,17 0 3,-18 18-3,0-35 2,1 17-3,-19 0 11,-17-17-8,53 17 5,-53 18-4,18-17-3,17 17 2,-17-36-1,-19 36 0,19-17 1,0 17 6,17 0-8,-35 0 9,35-18-6,0 18 3,1 0-5,-1 0 2,0 0-1,1 0-3,-1 0 3,0 0-2,0 0 18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20:07:27.0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742">
    <iact:property name="dataType"/>
    <iact:actionData xml:id="d0">
      <inkml:trace xmlns:inkml="http://www.w3.org/2003/InkML" xml:id="stk0" contextRef="#ctx0" brushRef="#br0">7010 7542 0,'0'0'2,"0"-71"16,-18 0-4,0 54 2,1-36-11,17 35 4,-36-53 0,1 53 2,35-17-5,0-1 2,-18 1-2,-17-18 5,17 35-4,0-17 1,1-1-1,-1 1 0,0 17 1,0 1 2,-17-19 6,0 1-9,-1 17 1,19-17 3,-54 17-8,35-17 8,-34-19-4,-1 1 0,18 18 3,-18-18-5,18 17 5,17 1-3,-35-18 1,36 17 0,17 36 1,1-17-2,-54-19 1,35 19 1,-34-19-1,-1 19 0,0-19 3,-17 18-7,34 1 6,-34-1-5,17 18 6,0-53-4,36 53 2,-18 0-3,-36 0 4,-17-18-3,18 0-1,-36 18 3,-36-53 7,37 36-9,-1 17-1,0-18-4,35 0 6,-52 18 2,34-53-2,19 35 0,35 18 4,-36-17-5,36 17-2,-18 0 1,-17-18 3,-1-17 3,-34 35-6,34 0 2,-17 0 0,70 0-1,-34 0 2,17 0-2,-36 0 0,71 0 3,-52 0-4,-1 0 4,53 0 0,-70 0-1,17 0-3,0 0-2,18 0 6,-36 0-2,36 0-1,-18 0 0,1 17 2,52-17-1,-88 18 2,70-18 0,-17 35-3,0-17 2,0-18-3,-18 18 1,-35 0 1,35 17 0,0-17 0,1-1 0,17 1-1,-1 0 2,1 17-1,0-35-1,36 0 6,-37 18-11,19 17 9,0-17-6,-1 0 3,-17-1 3,0 19-5,0-18 3,0-1 5,17 19-3,19-1-6,-36 18 6,35-53 0,-18 36-3,1 17-2,17-53 0,-35 53 2,36-18-1,-37 18 1,37-35 7,-36 53-8,0 17 4,17-52-7,18-36 2,-17 35 0,17 1 3,1-19-2,-1 1-1,0 17 3,-17 36 5,17 0-1,0 0-9,-17-36 6,17 1-1,1 35 2,-1-36-4,18 0 0,0 18-1,-35 18 1,35-18 4,-18-17-3,18 17-1,0 18 1,0-54-3,0 54 4,0-18-1,0 0-1,0 1 2,0 16 0,0-34-2,0 17 0,0 18 1,0-36 0,0 18 1,0-17 1,0 34 4,0 1-9,0-35 0,0 35 4,0-1-5,0-17 4,0 1 2,18 16-3,-1 1 8,-17 0-10,36 0-2,-19-53 7,-17 70 2,0-35-7,0-17 3,0 17-2,0-18 4,0 18-4,0 0 3,0-17-1,0 17 0,0-18 4,0 18-6,0-17 3,18 17-2,0-35 0,-18 35 0,17-18 0,19 18 2,-18-35-3,-1 17 4,1 1 11,0 17-15,-1-53 6,1 18-7,17 52 2,-17-52 0,18 35-1,17-17 1,-18-1 2,18 0-3,18 19 4,-36-19 3,1-17-8,-1 17 3,1 0-1,-1-17 1,-17 18-2,35-19 2,18 54 0,-18-71 1,17 36-1,-34-1 0,35-17 0,-36 17-1,1 0 6,-1-17-4,18 35-4,0-35 2,-17 0 1,-1-1-3,18 19 6,-18-18-5,19-1 7,-1 19-1,-18-36-9,54 17 3,-19 1 1,1 0 1,18 17-1,-19-35 3,1 18-1,18-18-2,-1 18 1,-17-18-2,0 17 11,17-17-13,-17 36 7,-18-36-7,36 17 2,-1-17 0,-17 0 1,0 18 2,17-18 0,-17 18-2,-18-18 2,53 35-1,-35-35-1,18 18 2,-18 0 5,17-18-8,-35 0 0,18 17 1,-18-17-2,18 0 6,17 0-4,36 0 1,-35 0-2,-1 0 5,-17 0-3,18 0-3,-1 0 6,-17 0-5,-18 0 5,0 0-1,36 0-3,-1 0 0,18-35 0,-17 17-1,70 18 2,-106-18 1,36 1 0,-36-19-1,0 19 0,0-1-1,0 18 1,18-18-1,0-17 6,17 17-7,18-17 0,18-18 2,-53 17 0,35 19-1,-35-37 3,35 19-3,-17-36 5,-1 36-9,-52-18 4,52 17 4,-17-35-5,-36 18 4,36 18 3,-18-18-6,-35 17-4,17-34 5,1 16-1,-36 37 1,71-89 0,-36 17 12,0 36-10,1-18-2,-18 18-1,17-18-2,-35 18 2,18-36 2,-1 19-3,1-1 3,-18 0 0,0 0-2,35-17 0,-17-1 1,-18 18 1,18-17 2,-18 35 0,0-18-7,0 18 3,0 0-1,0 17 2,0-17 2,0 18-3,0-18 1,0 0 14,0 35-10,0-35-4,0 17-1,0-17 0,0 0 7,0 35-4,0 1-4,-18-19 4,18 1-2,-18-1 2,1 1-4,-19 0 4,1-1 4,17 19 1,1-37 2,17 37-6,-18 17 4,18-36-3,-18 1-3,0-1 12,1 1-9,17 17-1,-18 1-2,18-1-1,0 0-3,-18 1 2,18-1 1,-17 0 2,-1 0 15,0 1-5</inkml:trace>
    </iact:actionData>
  </iact:action>
  <iact:action type="add" startTime="17314">
    <iact:property name="dataType"/>
    <iact:actionData xml:id="d1">
      <inkml:trace xmlns:inkml="http://www.w3.org/2003/InkML" xml:id="stk1" contextRef="#ctx0" brushRef="#br0">9381 7719 0,'54'0'165,"-37"0"-155,19 0-4,17 0 1,-18 0 2,1 0 0,17 0-3,-36 0 3,54 18 1,-35-1-3,17-17 0,17 0 1,19 0 2,-18 0-5,-18 18 5,35-18-3,-35 0 1,18 0 0,0 0 1,-18 0-1,-17 0 0,34 0-1,-17 0 1,1 18 0,52-18 1,-18 18-1,1-18 0,35 53-3,-71-53 4,71 17 0,-89-17-2,18 0 1,36 0 2,-18 0-3,17 18 2,1 0-3,-1-18 3,18 0-3,0 0 5,-17 0-3,17 0 0,-17 0-1,35 0 1,-18 0 0,18 0 1,-36 0-1,1 0-1,17 0 2,-18 0-2,1 0 2,-18 0-2,17 0 1,-52 0 0,34 0 1,37-53-2,-72 53 1,18 0 0,0-18 0,-17 0-1,52-35 3,-35 35-2,-35 1 0,70-36-1,-52 35 1,17-18 1,18 1-2,-1 0 2,1-1-1,0 1 0,0 17 0,17-35 0,-17 0 0,-18 18 0,-35 17-3,0 0 6,35-35-4,-18 18 9,-17 17-8,0 0-1,-1-35 3,1 18-3,17-36 0,1 35 3,-19-17-2,1-35-2,0 17 4,0 0-4,-1 0 2,1 18 2,0 0-3,-1-18 1,-17 36 0,18-54 1,-18 36-1,18-35 0,-18 35-1,0-1 2,0-34-3,0 17 3,0 0-1,0-17 0,0 17 0,0-18 1,0 54-2,0-53 1,0-1 0,-18-17 0,0 17 2,-17-17-4,0 35 1,-1 0 4,-35-70-6,36 70 5,0 18-2,-36-18 1,35 0-2,-17 18 0,0-18-1,18 18 4,-18 0-1,17 18-2,-35-36 2,18 18-3,-17 0 4,16 17-2,-34-17 0,-1 18-1,19-18 2,-54 17-2,18 1 2,17-1-1,-70 19 0,35-19 0,0 36-1,-18-35 2,36 17-1,-71 18 0,89-18-2,-72 1 4,72 17-1,-18-53-3,17 35 2,1 18 0,-72-18 1,90 0-2,-54 18 1,35-35 1,36 35-1,-35-18 0,-54 18 0,36 0 0,-1 0-1,-16 0 2,-1 0-2,35 0 0,1 0 2,-36 0 0,53 0-1,-18 0-1,1 0 0,17 0 2,0 18-1,36-18-2,-36 18 2,18-18 4,-35 17-5,17 19 2,-35-18-2,70-1 2,-35 1-2,1 17 1,-1-17 0,18 0 0,-18 0 0,0 17 0,36-17-3,17-18 6,-35 17-3,0 36 0,17-17 0,-17 17 0,36-18 1,-72 36-5,18 0 8,36-18-5,-18 18 2,17-18-3,-17 53 1,0-35 4,18 0-7,-1-18 7,19 18-5,-54 0 3,71-1-1,-18-34 1,0 17 0,1-18-2,-1 19 2,18-37-3,-18 54 5,18-18-4,-17 18 1,17-36-2,0 54 1,-36-1 3,36 1-3,0-36-1,-17 53 7,17-70-10,0 35 7,0-1-2,0-34 0,0 17-1,0 0 3,0-35-4,0 35 1,17-18 3,1 36-3,-18-18 10,0-17-11,35 34 2,-17-34 5,17 35-6,-17-1-1,18-16 2,-19-1-2,1 0 5,0 18-4,17-36 1,-17 53-1,35-17 6,-18-18-8,-17 1 0,17-19 4,-35 0 2,18 18-5,0-35 2,-18 0-1,35 17 3,-17 1-4,0 17 11,-18-35-3,35 17 1,-17-17 9,-18 17-21,17-17 13,19 35-9,-1-18 10,-17-17-10,-18 0 11,18-1-12,-1-17 6,1 18-7,17 0 9,1 17-4,-19-17 8,1-18 2,18 18-16,17-1 11,-53 1-8,35-18 2,-17 0-2,-18 18 0,35-18 15</inkml:trace>
    </iact:actionData>
  </iact:action>
  <iact:action type="add" startTime="22494">
    <iact:property name="dataType"/>
    <iact:actionData xml:id="d2">
      <inkml:trace xmlns:inkml="http://www.w3.org/2003/InkML" xml:id="stk2" contextRef="#ctx0" brushRef="#br0">17347 9861 0,'17'0'115,"-17"36"-102,18-19-4,-18 19 1,18-1-3,-18 1-2,0-1 6,35 36-3,-35-18 0,0-35 1,18 52-2,-18-52 1,0 18 0,18 17-2,-1 0 3,-17-36 0,0 54-2,36-18 2,-36-17-1,0-1 0,17 18 0,1 0 0,0 1 0,-1-19 0,1 18-1,-18-17 0,18-1 2,-18 0 1,18 36-5,17-18 4,-17-17 7,-18-19-10,0 19 6,0-19-6,0 19 6,17-18-8,-17 35 5,0-36-2,36 19 2,-36-1-1,0 1 1,17-1-3,-17 0 1,0 19 3,0 16 5,0-34 9,0-18-14,0-1 12,0 1-10,0 0 0,0-1 3,0 1 64,-17-18 82,-1 0-160</inkml:trace>
    </iact:actionData>
  </iact:action>
  <iact:action type="add" startTime="24528">
    <iact:property name="dataType"/>
    <iact:actionData xml:id="d3">
      <inkml:trace xmlns:inkml="http://www.w3.org/2003/InkML" xml:id="stk3" contextRef="#ctx0" brushRef="#br0">17417 9737 0,'-17'36'32,"17"-1"-25,0 18 3,-18-17-6,18 17 4,-18 18 3,18-54-4,-17 36 4,-1 1-5,18-19 4,-18-17-4,18 17 3,-35 36-2,17-53 9,18-1-9,0 1 2,-18 17-2,18-17 1,0 0 1,0-1-2,-35 19 9,35-1-9,-18-35 3,1 53 13</inkml:trace>
    </iact:actionData>
  </iact:action>
  <iact:action type="add" startTime="25791">
    <iact:property name="dataType"/>
    <iact:actionData xml:id="d4">
      <inkml:trace xmlns:inkml="http://www.w3.org/2003/InkML" xml:id="stk4" contextRef="#ctx0" brushRef="#br0">17417 9844 0,'18'17'81,"0"-17"-75,0 18 4,-1 0-3,-17-1 2,36 19 0,-19-1-2,1 1 0,0-36 4,-18 17-6,17 1 3,-17 0 1,18-18-2,0 53 10,17-18-2,1 1-6,-19-1 0,1-35-2,17 35 2,-35-17 6,18-18-7,18 18 17,-36 0-10,17-18 2,1 17-10</inkml:trace>
    </iact:actionData>
  </iact:action>
  <iact:action type="add" startTime="38521">
    <iact:property name="dataType"/>
    <iact:actionData xml:id="d5">
      <inkml:trace xmlns:inkml="http://www.w3.org/2003/InkML" xml:id="stk5" contextRef="#ctx0" brushRef="#br0">21028 4692 0,'0'-36'135,"0"18"-110,0 1-9,-17-1 8,-1 0-17,0 1 2,0-1-2,18-18 10,-17 36-8,-1-17 6,18-1-7,-18 18 0,1-18-1,-1 1 2,18-1-2,-35 0 1,-1 1 1,36-1 0,-53 0-2,35 0 1,1-17-1,-1 17 3,0 18-3,1 0 0,-37-17 1,37 17 0,-19-36 1,19 36-2,-1-17 3,-17 17-4,-19 0 2,19-18-2,17 18 4,-17 0-2,0 0 0,-19-36 0,19 36 0,0 0-2,-1 0 5,-17-17-6,18 17 6,-18 0-6,17 0 6,19-18-4,-19 18 3,18 0-5,1 0 5,-19 0-1,-17 0-3,36 0 2,-37 0 0,19 0 1,-18 0-2,-18 0 2,53 0-2,-35 0 1,36 0 0,-36 0 1,17 0-2,-17 0 9,35 0-8,-17 0 0,0 0 1,-19 0 6,19 18-8,0-1 1,17-17 3,-17 18-4,-1-18 0,18 0 3,-17 18 4,17 0-6,1-1 0,-1-17 8,0 18-7,-17 17-2,-1-35 2,1 36-1,0-1-1,17-17 2,0 0-1,1-18-1,-1 17 1,0 19 0,0-36 16,18 35-16,0-17 16,0-1 0,0 19-16,0-18 1,0-1-2,0 1 2,0 17-2,0 36 0,0-53 2,0 17 0,0 1-1,18-1 7,-18-17-6,18 35 6,-18-35 1,18-1-10,17 1 3,-35 0 1,0 0-3,18-1 1,-1 19 2,19-1-4,-19-17 12,-17-1-11,18 1 6,0 0-2,0 0 3,-1-1-4,1 1-1,17 17-2,-17-17 1,17 0 0,1 35-1,17-35 1,-18-1-2,36 1 5,0 17-4,-18-17 2,-18-18-1,1 18 0,17-18 0,-18 18 0,18-18-1,18 17 2,-35 1-1,-1-18-1,36 18 4,-36-18-6,18 0 4,18 17-1,0-17-1,-36 0 2,18 0-2,-17 0 2,35 0-1,-1 0-1,-16 0 1,-19 0 0,18 0 0,-35 0 0,35 0 1,-35 0-2,-1 0 1,19 0 1,-1 0 6,-17 0-7,-1-35 1,1 35-3,18-53 4,-1 17-4,-17 36 1,-1-35 3,19-18-3,-36 35 2,17 0 1,-17 1-6,0-1 5,18-17 1,-18 17-4,36 0 3,-36-17 0,0 17-2,17 0 1,-17-17-2,18 17 3,0-17 1,-18 17-3,17 1 0,-17-1 1,18 0-1,-18 0 3,18 18-3,-18-17 8,17-1-2,-17 0 11,18 1-11,-18-1 26,0 0-15,0 0 0,0 1-6,0-1 5,0 0-7,0 1 44,-18-1-29,18 0-25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20:07:27.0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692">
    <iact:property name="dataType"/>
    <iact:actionData xml:id="d0">
      <inkml:trace xmlns:inkml="http://www.w3.org/2003/InkML" xml:id="stk0" contextRef="#ctx0" brushRef="#br0">4815 5984 0,'17'0'7,"-17"18"8,-17-18 0,17 17-5,-36-17-3,19 0 1,-1 0 0,-17 18 0,17-18 0,0 0 0,-17 35-1,17-35 10,0 0-9,-17 0 0,17 0 1,-17 0-1,-1 0-1,-17 0 1,36 0 0,-54 0 0,53 0 0,-35 0 0,18 0 0,-1 0-2,1 0 4,-18 0-3,35 0 10,-17 0-8,-1 0 7,-17 0-9,35 0 10,-17 0-10,-36 18 1,54-18 0,-1 18 0,-35-18 0,17 0 0,19 0 0,-36 0 0,17 0 8,18 0 8,1 0-16,-1 0 0,0 0 0,1 0 0,-19 0 8,19 0-6,-1 18 86,0-1-87,0 1-1,1-18 6,-1 35 9,0-17-22,18 0 14,0 35-7,-17-18 1,17 1-2,0-1 0,0 36 2,0-36-2,0 19 2,0-19-3,0-17 11,0-1-8,0 19-1,0-1 0,0 1-1,0 34 2,0 19-1,0-36 0,17 53 0,1 18 0,17-18 0,-17 18 0,-18-35 0,0-18 0,18-18 0,-18-18 0,0 1 0,0 17 0,18 0 8,-18-18-7,0 18-2,0 0 2,35 18-2,-35-18 2,0 18-2,18 0 1,-18 18 0,0-36-2,0 35 4,0-52-2,0-1 0,0 36 0,0-53-1,0 17 0,0 0 7,0 1-5,0-19-7,0 19 7,0-1-1,0-17-1,0 17 1,0 1 2,0 17-1,0 0-3,0 0 3,0-17-3,0-1 3,0 36 2,0-36-7,-18 36 6,18-36-5,0 19 4,-18-1 1,18-18-4,-17 18 3,17 0-2,0 0 2,0 0-2,0-17 1,-36 17 5,36 0-8,0 0 6,0-35-3,0 53-2,0-36 1,0 1-1,0 17 1,0-18 3,0-17-2,0 35-1,0-35 1,0 35 0,0-18 1,0 1 1,0-1-2,0 0-2,0-17 0,0 0 3,0-1 0,0 1-1,0 0 7,0 17 6,-18 1-12,18 17 1,0-35 2,0 17-1,0-17 7,0-1 8,0 1-13,0 0-6,0-1 1,0 19 2,0-18-2,0-1-2,0 19 4,0 17-3,0-35 2,0 17-2,0-17 1,0-1 2,0 19 0,0-1 18,0-17-12,0 0 0,0 17-6,0-17-5,0-1 5,0 1-3,0 0 2,0-1 55,0 1-52,0 0 10,0 0 0,0-1 70,18-17-75,0 18 45,0-18-24,-1 0-14,1 18-16,0-1 9,-1 1-9,-17 0 0,18-18 15,0 18-7,-1-1 8,1 1 25,0-18 6,0 35-38,-1-35-1,1 0-1,0 0 2,17 0-10,-17 0 9,-1 0-8,1 0-3,0 0 4,0 0-2,35 0 13,-36 0-13,19 0 9,-19 0-11,19 18 7,-18-18-6,-1 0 3,19 18 6,-19-18-7,1 0 0,35 0 1,-35 0-4,53 0 5,-36 0-2,36 0 0,-18 0-1,-18 0 2,36 0 0,-35 0-2,17 17 2,-18 1-2,-17-18-1,-1 0 4,19 18-2,-18-18 9,17 0-10,-17 0 0,-1 0 2,1 0-2,0 0 9,-1 0-7,1 0 15,18 0-8,-19 0 32,1 0-32,0 0 0,17 0-1,-17-18-6,-1 0 8,19-17-10,-18 35 0,-1-71 2,-17 54 0,18-19-2,-18-17 2,18 18-1,-18-1-1,17-35 2,1 18-2,-18 18 1,35-36 1,-17 18-2,-18 0 1,0 0 0,0-18-2,0 18 4,0 17-2,0-34 0,0 16 0,0-16 1,0 16-3,0-16 4,0-19-3,0 18 1,0 1-1,0 16 1,0-34 1,0 17-2,0 0 1,0 54 1,0-37-1,0 19 0,0 0 0,0-1 0,0-35 0,-18 1 0,18 52 0,0-53 0,-17 0 0,17 54-3,0-37 6,-18 1-3,-17-18 0,35 36 0,0 0 1,-18-36-2,0 35 1,-17-52 0,35 70-2,-18-35 5,18 0-4,0 18 0,-18-1 0,18 1 3,-17-36-3,-19 36 1,19-1 1,17-35-1,-18 0 1,18 54-4,0-54 5,-18 0-2,18-17 0,-35 35 0,35-18-2,-18 18 5,18-54-4,0 90 1,-18-54 0,18 0 1,0 53-2,0-53 1,0 18 0,0 36 0,0-54-1,0 0 1,0 53 1,0-52-1,0-1 0,0 35 0,0-17 0,0 18 0,0-54-2,0 18 4,0 36-1,0-18-2,0-18 1,0 36 0,0-18 0,0-1-2,0 37 4,0-36-2,0 17 0,0 1 0,0-1 0,0-17 0,0 0 0,0 18 1,0-18-2,0 35-1,0-35 4,0 35-3,0 0 1,0-35 0,0 36 7,0-19 91</inkml:trace>
    </iact:actionData>
  </iact:action>
  <iact:action type="add" startTime="12963">
    <iact:property name="dataType"/>
    <iact:actionData xml:id="d1">
      <inkml:trace xmlns:inkml="http://www.w3.org/2003/InkML" xml:id="stk1" contextRef="#ctx0" brushRef="#br0">7470 6037 0,'-18'0'64,"-35"0"-56,18 18-1,17-18 1,-35 17 0,0-17 0,-18 0 0,36 18 0,-36 18 0,18-19 0,35-17 0,0 0 0,-35 0 0,18 0 1,-1 0-2,19 0 1,-19 0-1,1 0 4,-18 0-5,35 0 3,-53 0-2,36 0 2,-18 0-2,0 0 2,35 0-2,0 0 33,-17 0-17,17 18-5,-17 0 5,17-1-7,0 1 16,1 35 0,17 0-17,-18-35-5,18 35-3,0 0 2,-35 18-3,35-35 9,0-1-4,0-17-4,0-1 1,0 1 8,0 0 0,0 17 8,0-17-16,0 0 1,0 17 6,0-17 2,0-1-1,0 1 7,17-18 123,1 0-99,0 0-39,-1 0 0,19 18-1,-19-18 1,1 17-2,18-17 5,-19 0-4,1 18 2,17-18 6,-17 0-7,0 0 0,17 0-2,18 36 3,0-36-1,-35 0 1,0 0-1,-1 0 1,1 0 21,18 0 11,-19 0-25,19 0-9,-19 0 2,36 0-1,1 0 0,-1 0 8,-36 0-8,19 0 1,-19 0-2,1 0 17,18 0-16,-19 0 0,54 0 0,-36 0 1,19 0-2,-1 0 1,-18 0 1,0 0-2,-17 0 1,0 0 9,0 0-9,17 0-1,0-18 1,-17-18 8,17 19-8,-17 17 16,18-18-1,-19-17 2,1 17-2,-18-17 9,0 17-23,0 0 0,0-35-2,0 35 2,0-35-2,0 0 1,0 18 0,0-18 0,0 17 0,-18-17 0,1 0 8,-1 18 1,18 17-2,0 0 1,0 0 14,-18 1-6,0 17-6,18-18 13,-17 18-14,-19 0 15,36-18-8,-17 18-16,-36-17 24,53-1-24,-54 0-2,1-17 3</inkml:trace>
    </iact:actionData>
  </iact:action>
  <iact:action type="add" startTime="16026">
    <iact:property name="dataType"/>
    <iact:actionData xml:id="d2">
      <inkml:trace xmlns:inkml="http://www.w3.org/2003/InkML" xml:id="stk2" contextRef="#ctx0" brushRef="#br0">6036 12641 0,'18'0'96,"35"0"-87,-18 0-1,36 0-1,0 0 1,-18 0 0,18 0 0,-18 0 0,18 0 0,-18 0 0,18 0 0,-18 0 0,53 0 0,-35 0 0,17 0 0,1 0 0,-1 0 0,-17 0 0,0 0 0,-18 0 0,-18 0 0,36 0-1,-53 0 3,35 0-4,-18 0 2,1 0 2,-1 0-3,1 0 2,-19 0-2,36 0 1,-17 0-2,17 0 4,-35 0-2,17 0 0,0 0 0,1 18 0,-19-1 0,1-17 0,18 18 0,-19 0 0,19-18 0,-19 0 0,19 35 0,-19-35 0,1 18 1,0-18-2,0 0 0,-1 17 3,1-17-4,0 0 11</inkml:trace>
    </iact:actionData>
  </iact:action>
  <iact:action type="add" startTime="25730">
    <iact:property name="dataType"/>
    <iact:actionData xml:id="d3">
      <inkml:trace xmlns:inkml="http://www.w3.org/2003/InkML" xml:id="stk3" contextRef="#ctx0" brushRef="#br0">4762 5984 0,'17'0'48,"36"0"-31,-53-18-10,18 18 0,35-53 10,-35 35-1,-18 1-8,53-19 1,-53 1-1,18 0 0,-18 17-1,0-18 0,17 1 2,1 0-1,0 17 0,0-35-2,-18 35 4,17-35-3,19 18 1,-1-36 0,-17 18 10,17-1-11,-17 19 1,0-18-1,-18 0 2,0 17 0,0 1-2,35-36 2,-35 0-1,18 36 0,-18-18-1,17-18 1,-17 0 0,0 0-1,0-17 3,0 35-3,0-18 2,0 18-2,0 0 1,0 0 8,0 35-8,-17-17-1,-1-1 2,18 18-1,-18 1 0,1-19 1,-1 19-3,0-1 11,0 0-9,1 0 23,-1 18-24,-35 0 3,-18-17-4,36 17 3,-1 0 1,-17-36-3,18 36 2,17 0-2,-35-17 1,18 17 0,-36 0 6,0-18 3,0 18 0,18 0-10,-18 0 1,18 0 1,18 0-2,-36 0 1,36 0 1,-18 0 7,35 0-8,-18 0 8,19 0-8,-1 0 9,0 0-10,-17 0 1,17 18 0,1-18 0,-1 17 0,-18-17-1,19 18 10,-19 0-9,1 17 0,17-17 0,1-18 0,-19 35 0,1 1 0,35-19 0,-71-17 0,71 18 0,-18 0 8,1 0-7,-1-18 4,0 35-3,0-17 7,1 17-10,-19 0 2,19 1-2,-1-18 1,-17 17 0,17 0 0,18-17 1,-18 0-2,-17 35 1,35-35 0,-18-1 0,0 19-1,18-19 1,-35 37 0,17-19 1,18 0-2,-17-17 3,-1 35-4,0-17 2,0 17 2,1-36-5,17 37 5,-18-1-1,18-36-2,-18 19 1,18-19 0,0 19 0,0-18 0,0 17 0,0-17 0,0-1 0,0 36 0,0-17 0,0-1 0,0 1 0,0 35 0,0-36 0,36 18 0,-19 0 0,-17 18 0,18-53 0,0 35 0,-18-35-1,35 17 0,-35 0 11,18-17 15,-18 0-18,35 35-8,-17-35 2,-18-1-1,35-17 8,-17 18-7,-18 0-2,18-18 1,0 17 0,-1-17 0,19 0 0,-1 0-1,-17 0 3,17 36-3,1-19 9,-19 1-7,1-18-2,17 18 9,-17-18 88,0-18 0,-18-35-96,0 0 0,53-18 0</inkml:trace>
    </iact:actionData>
  </iact:action>
  <iact:action type="add" startTime="28580">
    <iact:property name="dataType"/>
    <iact:actionData xml:id="d4">
      <inkml:trace xmlns:inkml="http://www.w3.org/2003/InkML" xml:id="stk4" contextRef="#ctx0" brushRef="#br0">5293 5081 0,'70'0'174,"-52"0"-164,18 0-4,-1 18 0,0-18 13,-17 0 4,0 0-15,-1 0 1,19 0-1,-1 17 7,-17-17 1,0 0 16,17 0-25,-17 0 569,-1 0-527,1 0-16,0 0-9,0 0-17,-1 0 9,1 0-8,0 0 2,-1 0 12,19 0 226,-19 0-231,1 0-9,0 0-1,0 0 2,-1 0-2,-17 18 9,36-18 512,-19 0-472,1 0-23,17 0-16,-17 0 31,0 0-41,0 0 18</inkml:trace>
    </iact:actionData>
  </iact:action>
  <iact:action type="add" startTime="33569">
    <iact:property name="dataType"/>
    <iact:actionData xml:id="d5">
      <inkml:trace xmlns:inkml="http://www.w3.org/2003/InkML" xml:id="stk5" contextRef="#ctx0" brushRef="#br0">5965 4904 0,'18'18'193,"0"-18"-184,-1 0 0,1 0 3,0 0-3,-1 17-2,1 1 3,18-18 63,-19 18-65,19 0 0,-1-1 0,-17 1-1,0 0 23,-1-1 36,1-17-49,0 18-7,-1-18 227,1 35-93,-18-17-135,0 0-1,0 0 0,0 17 0,0 0-1,0-17 1,0 0 0,0 17 1,-18 1 23,1-19-25,-1-17 1,18 18 8,-18 0-8,-17-1 24,17 1 0,0-18-15,1 18-9,-19 0 0,-17-18 8,18 17-1,-1-17-6,19 18 6,-1-18-7,0 0 0,1 0 9,-1 0 12,0 0 38,0 0-58</inkml:trace>
    </iact:actionData>
  </iact:action>
  <iact:action type="add" startTime="36690">
    <iact:property name="dataType"/>
    <iact:actionData xml:id="d6">
      <inkml:trace xmlns:inkml="http://www.w3.org/2003/InkML" xml:id="stk6" contextRef="#ctx0" brushRef="#br0">5346 4337 0,'17'-17'155,"19"-19"-147,-18 19 10,-1-1-16,1-17 7,0 35-2,17-18 3,-35 0-5,35 0 6,-17 18-4,0 0 2,17-17-2,1-1-1,-19 0 2,36 18 2,1-53-4,-19 35 5,0 1-5,18-1 4,1-17-4,34 17 4,-17-17-4,0-1 5,-18 18-6,18-17 5,-1 17-2,-34 1 1,52-36-2,-70 53 0,35-18 2,18 0-2,-36 18 1,1-18 0,17 1 0,0-1 1,-18 18-2,18 0 1,1-18-2,-37 18 2,36 0 0,18-17 2,-18 17-2,0 0 0,0-18 0,1 18 0,34-36 1,-35 36-2,-35-17 2,35 17-2,-18 0 1,1 0 0,-19 0 0,1 0 0,35 0 0,18 0 0,-53 0 0,70 0 0,-17 0 0,0 0 0,17 17 0,-17-17 0,-18 18 0,0 0 0,0 17 0,1-17 0,-19-18 7,-17 18-5,17-1-3,-17-17 0,-1 18 2,1 0-2,35 0 2,-53-1-1,71-17-2,-71 18 3,35 17 1,1-17-6,-1 0 14,-17-18-9,-18 17-1,35 1 0,1 0 0,-1 0 9,-17-1-9,-18 1-1,18-18 1,17 18 0,-35-1-2,18 1 4,-1-18-2,-17 18 0,53 17-3,-17-35 4</inkml:trace>
    </iact:actionData>
  </iact:action>
  <iact:action type="add" startTime="38205">
    <iact:property name="dataType"/>
    <iact:actionData xml:id="d7">
      <inkml:trace xmlns:inkml="http://www.w3.org/2003/InkML" xml:id="stk7" contextRef="#ctx0" brushRef="#br0">8992 3647 0,'35'0'45,"-17"18"-34,-18-1 1,18 19-8,0-1 3,17 1-1,-17-1 1,-1 0 1,1 19 0,0-37 0,-18 1 4,17 17-1,-17-17-5,0 17-1,18-17 0,-18 0 3,18 17 2,-18-17-2,0 17 0,35 1 0,-35-18 47,0-1-22,0 1-15,0 0 60,-17-18-71,-1 0 1,-18 0 0,19 0 0,-19 0 0,1 0 1,-18 0 3,17-36-6,1 36 1,0 0 1,-36-35-1,35-1 14,19 36-11,17-17 0,-18 17 1,-17 0 0,17 0 14,0 0 6,1-18-27,-19-17 10,18 35-1,18-18-4,-17 18-2,-1 0 3,0 0 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19:18:23.8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146">
    <iact:property name="dataType"/>
    <iact:actionData xml:id="d0">
      <inkml:trace xmlns:inkml="http://www.w3.org/2003/InkML" xml:id="stk0" contextRef="#ctx0" brushRef="#br0">18869 9454 0,'0'-18'48,"0"1"41,0-1-52,0 0-17,-18 18-13,-17 0 9,-18 0-8,35-17 0,-17 17-3,-1 0 4,-35 0 2,18-18-4,18 18 1,-36 0-1,18-18-2,18 18 4,-72-35 3,-17 17-6,71 18 1,-17-18 2,-1 18-4,-18-53 6,-17 18-3,35 17 0,36 18 0,-36 0 0,0-35 0,0 17-1,36 0 2,-18 18-1,-53-17 0,53 17 0,-36 0-1,18-36 1,-35 18 0,35 18 1,-17-17-2,35 17 1,-53-18 0,52 18 1,-52-53-1,18 53-1,17-18 2,-18 18-4,36 0 6,-35 0-4,35-18 1,-18 18 0,-53-53 2,106 53-4,-53 0 3,1 0-2,-1 0 2,-18-17-2,1 17-1,-36 0 5,18 0-4,0 0 1,52 0 1,-34-18-2,17 18 2,0 0-2,18 0 2,0 0-2,0 0 1,-18-18 0,36 18 1,-36 0-2,-17 0 0,-1 0 4,-35 0-4,0 0 0,-53 0 2,53 0-4,0 0 5,-53-35-1,54 35-1,16 0-1,1 0 1,-35 0 0,70 0 0,18 0 1,-18 0-1,0 0 0,36 0 0,-1 0-2,1 0 3,-36 0 0,18 0-2,18 0 1,-19 0 0,1 0 1,18 0-2,-36 0 1,53 0 1,-70 0-2,17 0 2,53 0-1,-35 0-1,0 0 0,36 0 3,-37 0-3,19 0 2,0 0-1,17 0 0,0 0-1,-35 0 2,35 0-2,-17 0 2,-18 0-2,0 0 2,35 18-2,-53-1 2,1 19-1,-37-19 0,19 19 0,17-1 0,-35 1 0,35-1 0,18 0 0,-18-17 0,0 35 0,18-35 0,0 17-1,0 18 2,35-35 0,-35 18-3,0 17 3,18-36-1,-1 19 0,19-1 0,-37 18-1,19-35 2,0 0-2,-18 17 1,53-17-1,-36 0 3,1 17-2,-1 0 9,1 18-10,17-17 2,-35 35-2,35-54 1,18 19 0,-35 17-1,17 0 2,18 0-2,-17 0 2,-1 0-2,18 1 3,-35-1-3,35-18 2,0 36-3,-18 0 4,18-1 3,0-52-4,0 35 0,0-17-2,0-1 1,0 1 5,0-19-7,0 19-1,0-1 1,0 0 4,0-17-2,0 35 0,18 0 16,-18-17-20,0-18 3,17 17-2,-17 0 3,36 1 0,-19-1 0,1 18-2,0-17 4,17-1-2,1 0 1,-36 1-2,35 17 0,0-35 3,1 35-2,-1-18-1,1 1 1,-19-1 0,1-35 8,35 71-9,-18-36 0,-17-17-1,71 71-2,-72-72 3,54 54 2,-35-53 0,34 35-2,-17-18 1,18 1 0,0 34 7,-18-70-4,18 71-7,35-35 0,0-1 4,-70-17-2,35 0 2,17 35 0,-35-36 0,53 19 0,18-1 1,-53 1-2,88-19 2,1 19-2,-36 17 1,0-35 4,17-1 1,-35-17-6,-35 36 0,18-36-2,-54 0-1,36 17 5,0 1-2,-1-18 2,19 0-2,-1 18 1,1-18 0,17 53-2,0-35 3,-17-18 0,-54 17-1,54-17 1,-18 0 0,17 0 1,1 53-1,-72-53-1,54 0-2,-36 0 2,1 0-3,17 0 4,-18 18-2,18-18 1,-17 0 4,35 18-7,-1-18 5,-52 0-3,53 0-2,0 0 2,-54 0 4,54 0 0,0 0 0,-53 0-5,53 35 0,-18-35-1,-18 0 1,0 18 4,19-18-2,-1 0 0,-36 18 4,36-18-8,-17 0 5,-1 17 0,18-17-1,0 0-2,-17 0 4,-1 36-4,18-36 9,-35 0-11,35 0 5,-17 0-3,17 0-1,-18 0 4,18 0 0,0 0-2,-17 0 1,17 0 0,-36 0-1,54 0 9,-35 0-12,-1 0 6,18 0-3,0 0 0,-17 0-1,17 0 2,0 0-2,0 0 2,-18 0 0,18 0 0,-35 0-1,18 0 1,17 0 2,-18 0-3,1 0 5,34 0-5,-52 0 0,53 0 0,0 0-1,-54 0 5,54 0-4,0 0 1,-53 0 0,52 0 3,-34 0-6,17 0 3,0 0 0,-18 0-1,36 0 8,-18 0-9,0-18 0,18 18-2,-18-18 6,18 18-2,-18-17 8,18-1-10,0 0 1,0 18 0,17 0-1,1-18-1,-36 1 5,18 17-4,17-36 2,-35 36 0,-35-17 3,53-1-5,-1 0 2,1-17 1,-18 35 5,36 0-2,-18-18-5,-18 18 0,-18-18-1,36 18-5,-18-35 7,-35 17 0,-1 18 0,19-17 1,-1-1-2,1-17 13,-1 17-9,-17 18-7,17 0 6,-17-18-5,0-17 4,17 17-4,0 0 4,18 1-2,-35-19 10,18 1-14,-1-1 5,0 19 0,18-36-4,-53 35 5,54-53-4,-19 53 5,-17-35-1,-1 18 3,19-18-5,-19 35 1,19-53-4,-36 53 5,18-17-2,-1-36 1,-17 36 8,18-54-8,-18 72-6,0-37 3,0-16 5,0-1-3,0 35 5,0-17-6,0-18-2,0 36 4,0 0 2,0-18-2,0 17 7,0 1-5,-35-54-8,17 54 3,0-1 1,0 1 5,1 0-6,17 17 5,-18-35-2,0 35 0,1-17 0,-19-18 3,36-1 3,0 19-8,-17 0 1,-54-72-2,71 90 2,0-54-1,-18 18 1,0 35 3,1-88-2,-1 88-1,0-35 0,18 0 6,-17 35-5,17-35 0,-18 35-4,0-52 2,0 16 11,18 37-8,-17-1 0,-1 0-2,18-17 1,-18 17 9,1-17-11,17 17 11,-18 0-12,0-35 8,1 0-6,-1 18 1,0 17-2,18 0 2,-18-17 3,18 0 19,-17 17-24,-1 18 167,0 0-122,1 0-39,-1 0 12,0 0-8,-17 0 8,17 0-19,0 18 13,-17-18 23</inkml:trace>
    </iact:actionData>
  </iact:action>
  <iact:action type="add" startTime="34915">
    <iact:property name="dataType"/>
    <iact:actionData xml:id="d1">
      <inkml:trace xmlns:inkml="http://www.w3.org/2003/InkML" xml:id="stk1" contextRef="#ctx0" brushRef="#br0">21046 12729 0,'18'0'8,"-1"0"13,19 0 4,-1-17-9,18 17 1,0-36-3,-35 19-4,17 17-3,1 0 2,35-18 6,-54 18-7,37-36 1,16 19 0,-17-1-2,-17 18 1,52-18 0,54-17 1,35 0-2,-89 35 2,1-18-2,17 0 1,18 18 0,-35-35 1,-19 35-3,1-18 2,0 18 0,-18-18 1,-35 18-4,17-17 5,-17 17-3,35-36 1,0 18 2,-35 18-2,35 0-1,0 0 2,0 0-1,0 0 0,36 0-1,-36 0 2,35 0-1,-70 0-1,53 0 2,-18 0-2,-35 0 2,-1 0-2,19 0 10,-19 0 23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19:18:23.8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295">
    <iact:property name="dataType"/>
    <iact:actionData xml:id="d0">
      <inkml:trace xmlns:inkml="http://www.w3.org/2003/InkML" xml:id="stk0" contextRef="#ctx0" brushRef="#br0">14922 11826 0,'17'0'16,"1"0"5,17 0-11,-17 0-5,35 0 5,-35 18-2,53-18 1,0 0 0,-18 18-4,17 17 6,-16-17-5,52 0 3,-35-1-1,-36-17-1,71 36 2,-70-36 0,87 17-2,-34-17 1,-1 0 0,1 18 0,35 0 0,-18-18 0,0 0 0,1 0-1,-1 0 2,0 0-2,-18 0 1,1 0 0,-54 0 1,36 0-1,0 0 0,-36 0 0,18 0 0,1 0-1,-19 0 2,18 0 7,0 0-2,-35 0-4,35-36-2,-18 19-1,18 17 2,-35-18-1,35-35 0,-17 35-3,-19 1 5,1-19-1,17 1-1,-35-1 0,18 19-1,-18-36 2,0-18-1,0 35 0,0-17-1,0-18 0,0 36 3,0-54-2,0 19 0,-35-1-3,17 35 5,-35-70-1,18 71-1,-1-18-1,-17-18 2,-18-18-4,18 54 6,-18-36-3,-35 18 0,35 18 1,-35-36-2,35 35-1,-35 19 5,0-54-4,35 53 1,18 18 0,0 0 0,-36 0 0,-70-53-1,35 53 2,18 0-2,-18 0 2,-53 0-1,53 0 0,0 0 0,-17 0-1,88 0 2,-36 0-2,18 0 1,36 0 0,-1 0 1,-17 18-1,36 17-1,-19-17 2,-17 17-3,35 1 3,1-19 1,-1 54-2,-17-35-1,-18 17 1,17 0-1,-17 0 2,18-35-1,17 35 0,-17 0 0,17-18 0,0 1 0,-17-1 0,17 0 0,0 1 1,18-1-3,0 1 3,0 17-2,0-36 2,0 37-1,0-37-1,0 36 0,0-17 3,0-1-2,0-17-1,0 17 2,18 36-3,0-35 11,-18-19-8,17 19-1,1-1 0,-18-17-1,18-18 2,-18 18-2,18-18 17,-1 17-15,1 19 15,17-19-16,-17 1 1</inkml:trace>
    </iact:actionData>
  </iact:action>
  <iact:action type="add" startTime="15397">
    <iact:property name="dataType"/>
    <iact:actionData xml:id="d1">
      <inkml:trace xmlns:inkml="http://www.w3.org/2003/InkML" xml:id="stk1" contextRef="#ctx0" brushRef="#br0">14479 9047 0,'0'18'17,"0"-1"-10,36 1 10,-19 0-2,-17-1-5,18 1-3,-18 0 0,35 17 2,-17-17 0,-18 0-2,53 52 1,-17-52 0,52 71 0,89 17 0,-53-35 1,-18-1-2,18 19 1,-18-36 0,-35-17 0,18 17 0,-54-36-3,18 1 14,-35-18 5,-1 0-16,19 0 0,-1 0-1,18 0 3,0 0-3,1 0 1,-19 0-1,36 0 2,-36 0-2,18 0 2,-17 0-1,34 0 0,-16 0 0,-37 0-1,36 0 0,-17 0 3,-1 0-2,-17 0 0,0 0 0,17 0-1,0 0 3,1 0-4,-1-18 2,18 1 2,0-1-3,18-35 1,-35 17 0,17-17 0,-18 18 0,18-18 0,-17 17 0,-19 36-1,1-35 2,0-36-2,-1 0 10,1 36-10,0-18 3,-18 0-3,18 0 2,17-1-2,-35-34 1,0 53-1,18-19 2,-18-16-1,0-1 0,0 35 0,0-34 0,0 16 0,0 37 0,-18-36 0,0 0 0,1-1 0,-1 37 0,0-19 0,18 19-1,-35-19 2,-1-17-1,19 35-1,-1-17 2,-17 0-2,-1-19 2,-17 19 0,0 0 6,0-1-7,0 36 0,-18-35 0,18-1 0,-18 19 0,0-1 0,0 18 0,-17-35 0,-1 35 0,1-18 0,-18 0 1,-36 18-5,-17-18 8,35-35-5,0 36 1,0 17 0,36-18 1,-1 18-2,36 0 0,18 0 1,-1 0 0,18 0 0,1 0 1,-19 0-2,-17 0 2,18 35-2,35-17 2,-53 17-1,35-17 0,0 0 0,1 17 0,-36 18 0,35-17 1,0-18-2,-17 52-1,35-52 3,0 17-1,-18-17 0,18 35 0,0-17 0,-18-1 1,18-17-1,0 17-1,0 1 2,0-19-1,-17 36-2,-1-35 4,18 18-2,0-19-1,0 19 1,0-1 0,0-17 1,0 17-1,0 1 0,0-19 7,18 1-7,-18 0 8,0-1-9,0 1 2,17 17 6,-17-17 10,0 18-8,18-19 14,0 1 54</inkml:trace>
    </iact:actionData>
  </iact:action>
  <iact:action type="add" startTime="17727">
    <iact:property name="dataType"/>
    <iact:actionData xml:id="d2">
      <inkml:trace xmlns:inkml="http://www.w3.org/2003/InkML" xml:id="stk2" contextRef="#ctx0" brushRef="#br0">16161 7082 0,'17'0'19,"1"17"-6,0 1 3,-1 0-9,1 17 0,-18-17 2,18 0-1,0 17 0,-1-17 0,36 35 0,-53-35 0,36 17 0,-1 0 0,1 18 1,-36-35-2,53 18 1,-18-1-2,-17-17 3,0-1-1,17 19 1,0-19-1,36 19 0,-35-18 0,52 17-1,-17-17 1,35 35-2,-17-35 2,17 17 2,-53-17-2,35-1 0,-70-17-1,53 18 2,-53-18-1,17 18-2,0-18 3,-17 0 1,17 0-2,-17 0 1,35 0 6,-35 0-7,35 0 0,18 0 0,17 0-1,1 35 2,-18-35-1,-1 0 0,1 0 0,-35 0-1,-19 0 1,1 0 0,17 0 9,-17 0-9,-18-18 1,18 18-2,-18-17 2,18-1-2,-1-35 1,-17 35 0,18-17 0,-18 17 0,0-35-1,0 35 2,18-35-2,-18 0 2,0 18-1,0-1-1,0 1 2,0-1-1,0-17 0,0 18 0,0-36 0,0 18-3,0 18 3,0-36 0,0-18 2,0 36 0,0 0-4,0-36 2,0 54 0,0-36 0,0 36 2,0-18-4,0 0 3,0 0-2,0 17 2,0-17-2,0 0 2,0 35-2,0-17 2,0 17-1,0 0 0,0-35-3,-18 0 11,18 35-5,0-17-4,0 17-1,-18 1 4,18-1-2,-17-18-2,-19 1 4,36 17-2,0 1 0,-18-1 0,1 0 1,-1 1 0,0-19-2,1 18 2,-1 1-2,-17-1 1,17 0 8,0 18 0,0 0-9,-17-17 2,0 17 6,-1-18-6,-17 18-2,-18-35 2,54 35-2,-54 0 1,18 0 0,-18 0 0,36 0 0,17 0 0,-18 0 0,1 0 0,17 0 2,1 0-3,-1 0-2,0 0 5,-35 0-2,18 0 1,-18 0-2,0 0 3,-36 0-4,36 0 3,18 0-1,-1 0 0,-35 0-1,36 0 10,17 0-9,-17 0 8,17 0-9,18 17 9,-18-17-8,1 18 0,-19 17 0,1-17 0,-18 0 0,35-1 0,-70 37 2,88-37 2,-71 1-8,18 17 7,53-17-7,-36 0 3,19-1 1,-1 19 7,18-18-10,-18-1-2,1 19 19,-1-1-8,18 1-10,0-19 11,-18 19-11,18 17 11,0-36 0,0 37-9,0-1 11,0-18 12,0 36-17,0-18-2,0-35-2,0 17-3,0-17-2,0 0 17,0 17-17,0 0 19,0-17-14,0 0 0,0 17-1,0-17 3,0 0-2,0-1-2,0 19 20,0-19-17,0 1 22</inkml:trace>
    </iact:actionData>
  </iact:action>
  <iact:action type="add" startTime="22973">
    <iact:property name="dataType"/>
    <iact:actionData xml:id="d3">
      <inkml:trace xmlns:inkml="http://www.w3.org/2003/InkML" xml:id="stk3" contextRef="#ctx0" brushRef="#br0">20285 5099 0,'35'0'249,"-35"17"-241,0 19 0,0-1 0,0 18 1,0-17-2,0-1 1,0 1-1,0 34 2,0-34-1,0 17 1,0 0-3,0 36 2,18-72 0,0 54 2,-1 0-3,1-36 2,0 36-4,17 0 5,1-36-2,-19 1-1,1-19 3,0 19-3,17-18 0,-17-1 8,-1 1-5,-17 0 5,36-18-8,-18 17 2,35 1 0,0 0-1,0 0-1,35 17 2,-35-17-1,18-18 0,-35 17 0,34 1 0,1 0 0,-18-18 7,-17 17-6,17 1-2,-18-18 2,1 0-1,-1 0-1,36 0 2,0 18-4,0 17 6,-36-35-4,53 0 3,-17 0-2,0 0-1,18 0 1,-72 0-2,54 0 4,-18 0-2,-35 0 0,35 0 0,-18 0-1,1 0 1,17 0 0,0-17 0,18 17 1,17-18-1,-17-35 0,0 35 1,0 0-3,-1-35 3,-16 36 0,-19-1-4,-17-18 5,52 1-3,-52 35 2,18-53-4,-36 35 5,17-17 0,1-36 5,0 36-9,17-1 4,-17-17-2,-18 18 0,17-54-1,-17 54 2,18-18-1,0-1-1,0 1 2,-18-17-2,0 52 2,0-53-2,0 0 2,0 18-2,0 18 2,0-36-2,0 18 2,0 0-2,0 0 1,0 17 2,-18-17-4,0-18 3,-17 18-2,17 0 1,0-18 1,1 53-1,-36-52-1,35 16 1,0 19 0,-17-53 0,35 70-1,-18-18 2,0-34-1,-17 34 2,17 19-3,1-19 5,-37-17-6,19 18 1,0-1 0,-18 1 1,35 17 3,-53 0-8,36 1 7,-18-19-4,17 19 4,-17-1 3,18 0-8,-36 18 1,35-18 1,1 18 1,-18-17 0,18-1 2,-19 18-3,-34 0 0,17-18 0,-17 18 6,52 0-7,-52 0-2,52 0 6,-17 0-2,-18 0 0,1 0 0,17 0 1,17 0 1,-35 0-3,18 0-1,-18 0 4,1 0-3,34 0-1,1 0 3,-18 0 2,35 0-7,-35 0 4,17 0 2,1 18-3,35 0 1,-35-1 0,-18 1 0,35 0 8,0-18-5,0 18 0,18-1-1,-17-17-3,-19 36-2,36-19 1,-17-17 1,-1 18 0,-17 35-1,-1-35 5,18 17-6,1-17 5,-1 17-3,18 1 6,-18 17-4,1-18 1,-1 36-7,18-18 3,-35-17 3,35 17-3,-18-18 6,0 36-3,18 0-3,-18-53-2,-17 52 4,17 1 2,18-35-2,0 34 0,0-52 4,-17 18-7,17-19 2,0 19 1,0-19 0,0 1-1,0 17 25,0-17-13,0 0 8,0 0-10,0-1 6,-36 1 180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19:50:51.1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38">
    <iact:property name="dataType"/>
    <iact:actionData xml:id="d0">
      <inkml:trace xmlns:inkml="http://www.w3.org/2003/InkML" xml:id="stk0" contextRef="#ctx0" brushRef="#br0">8780 7064 0,'0'-18'410,"-36"-17"-404,1 17 5,-1 0-4,1 18 2,0 0-3,-18 0 11,17-35-11,18 35 9,1 0-4,-1 0-3,-35 0-2,18-18 3,-1 18-2,1 0 2,-1 0-2,19 0 3,-1-17-3,-17 17 9,-1 0 0,18 0-8,1 0 1,-19 0-2,1 0 1,0 0 0,-1 0 0,-35 0-2,36 0 4,0 0-2,17 0 1,0 0-3,0 0 3,1 0 7,-1-18 0,0 18-2,-17 0 12,0 0 6,17 18-16,0 17-8,0-17 16,1-1-16,17 1 8,-18 18 16,0-36-17,18 17 10,-17 1-15,17 0 12,0-1-6,0 1 0,0 0-1,0 17-6,0-17 15,0 0-16,0-1 0,0 1 0,0 0 8,0 17 8,0-17-7,0 35 30,17-18-30,1-35-2,0 53-6,-1-35 6,1 0-6,-18 0 6,18-1-6,0-17-2,-18 18-1,17 0 4,1-18-2,-18 17 0,35 19 0,-17-36 0,0 17-1,-1 1 2,1 0 0,0-18-1,17 18-1,-35-1 1,0 1 0,18-18 0,0 0 0,-1 18 0,1-1 8,0-17 1,-1 0-2,37 18 7,-37-18-5,19 0-10,-19 0 3,1 18-3,17-18 2,-17 0 5,18 0-6,-19 0 3,19 0-5,-1 0 4,0 0-4,-17 0 4,0 0-2,0 0-1,-1 0 2,19 0-2,-1-18 10,-17 18-2,-1 0-7,1 0 1,18 0 6,-19-18-7,19 1 8,-19 17-10,-17-18 4,18 18-2,0-18 1,-1 1 6,19-1 1,-18 0-9,-1-17 10,19-1-1,-19 36 0,1-17-7,0-19 6,-1 1 1,1-1-8,0 19 8,-18-19-8,0 19 0,18-19 0,-1 19 9,-17-1-10,0 0 0,0 0 18,0 1-3,0-1 3,0 0 8,0-17-9,0 17 8,-17 0-26,-1 1 28,0 17-10,0-18-8,1 0 0,-1 1 0,-17-19-8,17 19 75,0 17-59</inkml:trace>
    </iact:actionData>
  </iact:action>
  <iact:action type="add" startTime="9895">
    <iact:property name="dataType"/>
    <iact:actionData xml:id="d1">
      <inkml:trace xmlns:inkml="http://www.w3.org/2003/InkML" xml:id="stk1" contextRef="#ctx0" brushRef="#br0">8815 10623 0,'0'-18'49,"0"0"-41,-35 0 5,17 1-4,0 17 9,1 0-9,-1 0-2,18-18 9,-18 18-8,0 0-1,18-18 2,-53 18-1,0-17-1,36 17 1,-54-18 1,35 18-3,1-36 4,0 36-3,-36 0 3,53 0-3,-17 0 1,-1 0-1,1 0 2,17 0-1,0 0-1,-52 0 9,17 0 0,35 0-8,0 0 0,-17 0 0,-18 0 8,17 0 0,1 0 0,17 0-9,0 18 3,-17 0-5,0 0 5,-1-1 6,19 1-8,-19 35 1,18-53-2,1 18 2,17 0-4,-36-1 5,36 1-4,-17 35 2,17-35 3,-18-1-4,0 19 9,18-18 0,0-1-8,0 1 0,0 0 6,0-1-4,0 19 7,0-18-4,0-1-3,0 1-3,0 0 3,0-1-3,0 1 1,18-18 2,-18 18-4,18-1 3,-1 1 4,1 0-3,17 17-2,-17-17 0,0-18 0,17 35-2,-17-17 4,17 0-2,-17-18 0,17 17 0,1 19 0,-1-36 0,-35 18 0,36-18 0,17 17 0,-36-17 8,19 0-8,-1 0 8,18 36-8,-35-36 0,35 17 0,0 1 0,-35-18 0,17 18 1,18-18-1,-35 0-1,35 0 9,0 0 0,-35 0 0,0 0-7,-1 0-4,19 0 5,-18 0-2,-1 0 0,19 0 0,-1 0 1,-17 0-2,-1 0 3,1 0-4,0 0 4,0 0-4,-1 0 3,19 0-2,-1-18 2,0-17-1,-17 17 8,0 0-9,-18-35 9,0 35 8,18 1 1,-18-1-9,0-17-9,0 17 2,17-17-2,1 35 9,-18-18-9,0 0 3,0-17-3,0 17 9,0 0 8,0-17 0,0 17 8,0 1-24,0-1 8,-18 0 0,18 0 1,0 1 22,0-1-31,0 0 1,-17 18-2,-1-17 0,18-1 18,-18 0-8,18 0 22,-18 1-22,1-19-10,-1 19 2,0-1 14,1 0-7,17 1 0,-18 17-7,0 0-2,1 0 1,17-18 0,-36 0-2,1-17 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19:50:51.1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450">
    <iact:property name="dataType"/>
    <iact:actionData xml:id="d0">
      <inkml:trace xmlns:inkml="http://www.w3.org/2003/InkML" xml:id="stk0" contextRef="#ctx0" brushRef="#br0">15842 9242 0,'0'-18'80,"-18"0"-65,1 18-6,-19 0-1,1 0 1,17 0-2,-17 0 1,-36 0 0,36 0 0,-36-18 0,-18 18 0,18-35-2,1 35 5,17-18-4,-18 18 2,35 0-5,1 0 5,-36-17-1,53 17 2,-35 0-4,-17 0 4,34 0-1,-17 0-2,-18 0 2,54 0-2,-1 0 1,-18 0 0,19 0 7,-1 0 2,0 0-9,1 0 0,-1 0 3,-35 0-7,17 0 4,1 0 2,-18 0-5,0 0 5,0 0-4,17 17 7,1 1-8,0-18 4,-19 0 8,37 0-9,-54 18-2,0-18 1,53 0 2,-35 0-2,-35 0 7,52 35-10,-17-35 3,36 0 0,-36 18-1,17-18 5,1 0-4,17 0 0,-35 18 2,18-18 13,-19 0-18,54 17 5,-53-17-3,36 36-1,-1-36 6,-35 0-4,17 17 9,19-17 1,17 18-5,-36-18-9,19 18 17,17 0-4,0 17-11,0-17 2,-18-1-1,0-17 4,18 36 9,0-19-10,-17 1 1,17 18-6,-36-1 3,36 0 17,0-17-17,0 35 3,0-35-2,0 0-3,0 35 3,0-18 1,0-17-3,-18 17 4,18-17 0,0 17-1,-17 1-2,17-19 0,0 1 1,0 18-1,0-1 2,0 0-2,0 36 5,0-35-6,-18 17 1,18 18 1,0-36 4,0 18-7,0 18 3,-35 0 2,35 0-5,0-36 4,-18 18-2,18-18 0,0 19 1,0-1 1,0 0-2,0-18 2,-18 1-2,18 17 2,-35 18-1,35-36-1,0 18 3,-18 36-4,18-54 3,0 36-3,0 17 4,0-35-3,0 18 1,0-18 5,0 1-2,0 16-7,0-17 6,0 18-6,0-35 4,0-1-1,0 18-1,0 0 12,0-35-3,0 35-3,0-35 17,0 0 3,18-18 53,0 0-72,-1 0-6,19 0 1,-19 0-2,36 0 8,18 0-11,-18 0 6,54 17-4,-54-17 4,53 36 1,0-36 11,-35 0-12,-18 0-3,0 0 0,18 0-1,0 0 2,-18 0 1,-18 0 0,36 0 0,-53 0 0,52 0 0,-16 0 5,-37 0-2,36 0-7,-17 0 4,-1 0-3,18 0 4,0 0-4,0 0 6,-17 0-4,35 0 0,-18 0 4,-18 17-7,36 1 4,-36-18 2,18 0-3,1 18 1,-19-18 5,53 0-9,-52 0 3,88 35 1,-107-35 1,72 0-1,-36 0 4,18 0-6,-53 0 1,35 0-1,-36 0 4,1 0-5,17 0 4,-17-18-1,0 1 7,35 17-12,-18-18 4,1 0 1,-1 1 13,71-36-15,-88 53 14,0-18-11,-1 18-1,-17-18-1,18 18 2,0 0-2,17-18 9,1 18 0,-19 0 15,-17-17-11,18-1-14,0-35 27,-1 0-23,-17 35-8,0-53 1,0 36 5,0-18 1,0-18 1,0 18-3,0-36-1,0 54 1,0-36 1,0 18 0,0-36 1,0 19-2,0 16 3,0-16 0,0 17-2,0 17-3,0-35 1,0 18 3,0-18-1,0 36 4,0-18-7,0-18 4,0 18-2,0 18 1,0-36-1,0 35 1,0-17 7,0 0-11,0 0 7,0 0-5,0 0 0,0 35-1,0-35 4,0 18-1,0-1 0,0 18-1,0-17 3,0 17-3,0 1 1,0-19 0,0 18 4,0 1-7,0-19 4,0 1-1,0-18 7,0 35 7,-17-17-11,-1-1-2,18 1-1,-18 35-2,18-18 14,-17-17-16,-1-1 10,-17-17-6,35 18 2,-18 17 2,18 0-8,0 1 5,-18-1-2,18-17 7,-18 35 40,18-18-45,-17-17 206,17 17-196,-18 0-6</inkml:trace>
    </iact:actionData>
  </iact:action>
  <iact:action type="add" startTime="36267">
    <iact:property name="dataType"/>
    <iact:actionData xml:id="d1">
      <inkml:trace xmlns:inkml="http://www.w3.org/2003/InkML" xml:id="stk1" contextRef="#ctx0" brushRef="#br0">19895 12092 0,'18'0'87,"0"0"-81,17 0 5,-17 0-3,17 0-1,-17 0 0,35 0 0,18 0 3,-53 0-1,70 0-2,-35 0 1,18 0 0,-18 0 0,0 0 0,18 0 0,-36 0 0,1 0 0,17 0 0,0 0 0,-35 0 0,35 0 0,18 0 0,-18 0-3,0 0 7,18 0-6,-1 0 4,-16 0-4,-19 0 4,-17 0 5,-1 0-6,1 0-2,0 0 1,17 0 8,-17 0 0,0 0-9,-1 0 2,19-18-1,17 18 0,-18 0 7,18 0-6,-35 0-1,35 0 0,-17 0 0,-19 0-2,19-35 4,17 17 5,-18 0 11,-17 1-19,-18-1-1,18 18 4,-1-18-1,-17-17-2,18 17 1,-18 1-2,0-19 4,0 18-2,0 1 0,0-19 0,0 19 0,0-1 0,0 0-1,0 1 1,0-1 1,0-18-1,0 19 0,0-1 0,0-17 0,0 17-1,0 0 1,0-35 1,0-18-1,0 54-1,0-37 3,-35 19-5,35-18 5,0 35-4,-18-53 4,18 36-1,-18-18-2,18 0 10,-35 35-10,35-17 1,-18-18 0,0-1 0,18 1 8,-35 36-8,17-37 0,1 19 0,-1-18 1,-18 18-2,36 17 1,0-18-1,-17 19 0,-1-36 3,18 17 6,-18 36-9,1-35 1,17 17 0,-18-35 9,18 35-1,0-17 14,-18 17-13,1 0 50,17 1-39,-18 17 14,0 0-34,-17 0 0,-36 0 0,35-18 0,-17 18 0,18-18-2,-18 18 4,35-17-2,-35-1 0,18 18 0,-18 0 0,35 0 0,-53-35 0,53 35 0,-35 0-2,0 0 3,18 0-1,-36 0 2,18 0-4,0 0 4,0 0-3,0 0 1,-1 0 0,1 0 0,0 0 0,0 0-1,0 0 2,-18 0-1,36 0 0,-18 0 0,0 0 0,0 0 0,-1 0 0,37 0 0,-36 17 0,35-17 0,-17 0 0,-1 0 0,1 0 0,-1 0 0,-34 18-1,52-18 4,-88 35-5,70-35 2,1 0-1,-18 0 3,35 0-3,-17 0-1,17 0 12,0 0-10,1 0 6,-1 0 5,0 0-12,0 0 1,1 0 0,-19 18 0,-17-18 16,36 0-8,-19 0 8,18 18-17,-35-18 0,18 17 4,17 1-4,1-18 11,-19 0-12,36 18 10,-35-18 32,17 0-32,18 18 0,-18 17 0,1-17 8,17 17-15,-36 0-4,36 1 4,0-1 1,0 18-3,0-17 0,0 17 0,0 0 4,0-18-7,0 19 7,0-19-3,0 18 1,0-35-2,0 35 0,0-18 0,0 1 1,0-1 2,0 1-2,0-19 0,0 36 0,0-17 0,0 17 0,0-35 0,0 52 0,0-16 0,0-19-2,0 18 4,0-18-2,0 1-1,0-1 2,0 18-1,0-35 0,0 35 0,0-35-2,0 0 4,0 17-2,0-17 1,0 17 5,18-17 3,-18 0-10,0 17 2,0 0 5,18 1 4,-18-19 4,17 1-11,1-18 60,0 0-55,17 0-9,36 36 3,-18-19 0,36 1-5,-54-18 1,-17 0 3,35 0 0,-36 0-1,1 0 0,18 0 0,-19 18 0,1-18 0,17 0 9,-17 0-2,17 0-7,-17 0 0,0 0 0,0 0 0,-1 0 0,1 0 0,0 0 13,17 0-11,-17 0 16,-1 0 5,1 0-7,0 0-10,0 0 4,17 0 6,-17 0-16,-1 0 7,19 0 16,-19 0 19,1 0-34,18 0 1,-19 0-10,1 0 2,0 0-4,-1 0 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19:50:51.1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737">
    <iact:property name="dataType"/>
    <iact:actionData xml:id="d0">
      <inkml:trace xmlns:inkml="http://www.w3.org/2003/InkML" xml:id="stk0" contextRef="#ctx0" brushRef="#br0">6921 9702 0,'0'0'2,"-18"0"4,-17-36 1,0 36 10,-1 0-1,19-17-9,-1 17 2,0 0 0,0 0-1,-17 0-2,17 0 3,-35 0 6,18-18-6,-1 18-1,1 0 0,0 0 0,-18-35-1,-1 35 2,19 0-2,0-18 3,-1 18-5,-17 0 6,35-18 0,-35 18-7,36 0 3,-37 0 2,37 0-1,-19 0 0,19 0-2,-1 0 4,-17 0-3,-1 0-1,1 0 13,17 0-4,0 0-6,1 0-2,-19 0 2,19 0-1,-1 0 6,0 0-5,0 0 7,-17 0-8,17 0 2,1 0-3,-19 0 2,19 0-3,-37 0 19,19 0-10,0 18-7,35 0 0,-18-18 1,0 17-2,1-17-1,-19 18 5,18 17-3,1-35 0,-1 36 8,0-1-9,1-17 10,17 0-9,-18 17 0,18 1 7,0-1-6,0 0 0,0 1-5,0-19 7,0 1-3,0 18-1,0-1 2,0-17-2,0-1 2,0 19 7,0-18-8,0-1 1,0 19-2,35-1 0,1-17 2,-19 17-1,19 1 0,-18-19-1,52 19 2,-34-19 1,-1 1-5,36 35 4,-36-35-1,36 0 0,-35-18 0,17 35-1,0-35 3,-36 0-3,37 0 1,-19 0 0,36 0 0,-36 0 0,18 0 0,18 0-1,-35 0 2,17 0-1,0 0 0,-36 0 0,37 0 0,-37 0 0,1 0 0,0 0 0,-1 0 0,1 0 23,17 0-14,-17-18-9,0 18 8,17-17-9,1-19 2,-19 18 0,19-17 6,-19 17-7,37-35 8,-37 36-8,36-37 7,-17 37 3,-19 17-11,1-18 1,18-17 8,-1 17 1,-17 0-4,-18 1-3,35-1-1,-17 0 7,-18-17-10,0 17 18,0 0-15,0 1 8,0-1-3,0 0-5,0-17 14,0 17-14,0 0 22,0-17-6,0 17 14,0 1 34,0-1-57,0 0-9,0 0 10,0-17-2,0 17-6</inkml:trace>
    </iact:actionData>
  </iact:action>
  <iact:action type="add" startTime="12576">
    <iact:property name="dataType"/>
    <iact:actionData xml:id="d1">
      <inkml:trace xmlns:inkml="http://www.w3.org/2003/InkML" xml:id="stk1" contextRef="#ctx0" brushRef="#br0">14815 9755 0,'0'-18'128,"-17"-17"-118,-19 35 4,1 0-5,0 0-1,-19-18 0,-16 18 0,34 0 0,-17 0 1,-18 0-3,54 0 3,-36 0-2,17 0 2,1 0-1,-1 0 0,-34-18-2,52 18 4,-35 0-4,17 0 4,1 0-3,0 0 2,17 0-1,-18 0 0,-17 0-1,18 0 9,0 0-8,17 0 1,-35 0-1,17 0 0,1 0 0,-18 18 0,17-18-2,19 0 5,-54 18-4,53-18 1,-35 0 8,35 0-9,18 18 0,-35-18 3,0 17 7,-1-17-10,1 18 9,-18 0-1,35-1 9,-17 1 0,17 18-7,0-36-1,1 17-8,17 1 15,-18 17-14,18-17-4,0 0 14,0-1-12,0 1 10,0 0-9,0 0-1,0-1 3,0 1 5,0 17-8,0-17 9,0 0-8,0 0 9,18-1-9,-18 1-1,17 0 2,1-1-1,17 36 0,-17-53 0,35 36 0,0-18-3,0-1 3,-35 1 4,0-18-5,35 18 1,-53-1 0,18-17 0,17 0 0,-17 0-1,35 0 1,-36 18-1,1-18 2,35 0 0,-35 0-1,17 0 0,-17 18 0,0-18 0,17 0 0,-17 0 1,0 0-3,17 0 3,-17 0-3,35 0 4,-36 0-2,1 0 0,35 0 0,-35 0 9,35 0-10,0 0 9,-35 0-8,0 0 0,17 0-1,-17 0 2,17 0-2,-17 0 3,-1 0-3,1 0 1,18 0 0,-1-36 0,0 19-3,-17 17 6,35 0-3,-35 0 0,0 0 0,17-18 0,18-17 0,-35 17 8,17 0-7,1 0 6,17-17 1,-18 17 8,-35 1 0,35-1-17,-17 0 25,-18 1-13,18-1-6,-18 0-4,0 0-1,18 18 0,-18-35 0,0 17 0,0 1 8,0-19-8,0 18 7,0 1-6,0-1 7,0 0-8,0 1 8,-18 17 0,18-18 97,0 0-89,-18 1 8,0 17 108,18-18-132,0 0 212,-17 0-197,-1 1 111</inkml:trace>
    </iact:actionData>
  </iact:action>
  <iact:action type="add" startTime="15786">
    <iact:property name="dataType"/>
    <iact:actionData xml:id="d2">
      <inkml:trace xmlns:inkml="http://www.w3.org/2003/InkML" xml:id="stk2" contextRef="#ctx0" brushRef="#br0">20957 10003 0,'0'-18'6,"0"-17"4,0 17 28,0 0-21,-17 18 13,17-17-20,-18-1 13,0 0-15,1 18 2,-1-53-2,0 53 6,1-18-5,-1 18 7,0 0 0,18-17-9,-35-19 11,17 36-10,0 0-2,-35-17 3,36 17 7,-19-18 0,18 18-9,1-36 2,-36 19 7,17 17-7,19 0-1,-1 0-1,0 0 2,0 0-2,1-18 1,-19 18-2,1-35 13,17 35-5,-35 0 3,35 0-9,1 0 7,-1 0-6,0 0-1,-17 0 0,0 0 0,17 0-1,-35 0 1,35 0 2,-35 0-2,35 0 7,-35 17-7,35-17 8,1 0-9,-19 18 1,19 0 0,-1-1 1,-17-17-1,17 18 7,-18 18-6,19-19-1,-1-17 0,0 18 7,18 0-8,-17-18 3,-1 17-2,18 1 0,-18 0 7,18 0-9,0 17 4,-17-17 0,17-1-4,0 19 3,0-1 0,0 1-1,0-19-1,0 19 0,-36 17 2,36-35-2,0 17 2,0 0-1,0-17-1,0 17 2,0-17 6,0 0-7,0 17 0,0-17 8,0 17-7,18 1-1,0-1 6,17 18-4,-17-17 4,-1-1-5,36-17 0,1 35-2,-37-35 2,89 35-1,-88-18 0,0-17 0,35 17 0,-18-17 8,-17 0 0,35-18 15,0 35-15,-35-35-7,0 0-3,17 0 3,0 0-1,19 0 1,-19 0 7,-17 0-7,17 0-2,18 0 0,-17-18 10,-1 18-9,-17-17 0,17-1 0,0-17 1,-17 35-2,18-18 0,-1-18 2,-17 19-1,17-19 8,0-17-8,-17 18 8,-18 17 0,0 0-8,0-17 0,0 17 0,0 1 8,0-1-10,0 0 4,0 0-3,0-17 2,0 17-2,0 1 10,18-19-9,-18 19 7,0-1 1,0 0-7,18 0 7,-18 1-9,0-19 18,0 19-17,0-1 8,0-17-1,0 17 10,0 0-18,0 0 2,0 1-2,0-1 10,0-17 7,0 17 7,0 0 1,0 0-7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19:50:51.1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773">
    <iact:property name="dataType"/>
    <iact:actionData xml:id="d0">
      <inkml:trace xmlns:inkml="http://www.w3.org/2003/InkML" xml:id="stk0" contextRef="#ctx0" brushRef="#br0">17789 8109 0,'0'-18'174,"-35"-18"-165,-1 19-2,-17-1 9,36 18-8,-1 0 1,0-18-1,0 18 1,1 0-4,-19 0 2,19-17 4,-36 17-3,-1 0 1,19-18-5,0 18 6,-18 0-1,35-18 0,-35 18-3,35 0 2,0 0 1,1 0 40,-19-18-34,1 18 8,-1 0-8,1 0 3,17 0-10,1 0 7,-19 0-6,19 0-1,-1 0 0,0 0 15,0 0-14,1 0 14,-19 0-7,19 0-8,-1 0 16,-17 0-18,-1 0 23,18 18-7,1 0-7,-1-18-8,18 35 10,-18-17-8,18 0 14,0-1-15,-17-17 0,-1 18 0,18 0 8,0 0 0,0-1-8,0 1 8,0 0 0,0-1 0,0 1-1,0 0 2,0-1-6,0 19 26,0-18-28,0-1 14,0 1 2,18 0-18,-1-1 44,1 19-30,0-36 3,-1 0-15,-17 17-2,36 19 4,-18-36-5,17 18 9,-17-1-5,-18 1-3,17-18 8,19 0 2,-1 0 7,1 18-17,-19-18 2,19 17-2,-19-17-1,1 18 5,0-18-4,-1 0 10,1 0-12,0 0 6,17 0 5,-17 0-9,17 18 10,-17-18-10,17 0 9,-17 0-8,18 0 9,-19 0-9,19 0 0,-1 0-3,-17 0 11,-1 0-5,1 0-4,18 0 25,-19 0-24,1 0 16,17 0-8,1 0 2,-1 0-2,-17 0 15,0 0-24,17 0-1,-17 0 13,-1-18-3,19 0-3,-19 1 6,19-1 39,-18 0-36,-18 1-14,17 17 7,1-18 4,0-18-5,-18 19 34,0-1 15,0 0-23,0 1-16,0-1-16,0 0 48,-18 1 8,18-1-40,0 0-17,-18 0 3,1 1 14,-1 17 13,18-18-19,0 0 30,-18 1 49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20:07:27.0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433">
    <iact:property name="dataType"/>
    <iact:actionData xml:id="d0">
      <inkml:trace xmlns:inkml="http://www.w3.org/2003/InkML" xml:id="stk0" contextRef="#ctx0" brushRef="#br0">15400 7383 0,'-18'0'152,"0"-18"-145,0 18 1,1 0 2,-36 0 6,35 0-3,-17 0-3,17 0 7,0 0-9,-17 0-1,-1 0 9,1 0 1,17 0-9,1 0 0,-37 0 0,37 0 0,-19 0-3,1 0 6,0 0-6,17 0 13,0 0-9,0 0-1,1 0-1,-1 0 1,-35 18 3,35-1-5,1-17 1,-19 18 10,1 0-2,17 17-6,-17-17-1,17-18 7,-17 18 2,17-1-10,0 1 2,0-18 6,1 18-6,-1-1-2,18 1 2,-18-18 8,-17 35-10,35-17 1,-18 0 9,18 0 0,-17-1 1,17 1-15,0 0 6,0-1 6,0 19-6,-18-1 9,18 1-9,0-19 2,0 1-3,0 17 1,0-17 0,0 18 8,0-19-9,0 36 7,0-35-7,0 0 8,0 17-9,0-17 2,18 17 1,-18-17-5,17 17 9,-17-17-4,0 0-5,18 17 1,0-17 20,-18 0-15,17-1-8,1 1 9,-18 0 6,18-1-6,-1 1-2,1-18 3,0 18 4,17-18-5,36 35-3,-71-17 4,35-18-8,1 18-2,-1-1 5,-17-17 2,35 0-3,-53 18 7,35-18-10,-17 18 3,0-18 0,0 0 0,-1 18 2,19-18 9,-1 0-10,0 0 13,-17 0-12,35 0 3,-35 0-6,0 0 1,17 0 1,0 35 1,1-35 5,-18 0-5,-1 0 9,19 0-3,-19 0-5,1 0-6,0 0 4,17 0 0,-17 0-2,17 0 4,-17 0-2,0 0 0,17 0 0,-17 0 8,-18-18-12,35-17 4,-17 35-3,-18-18 1,18 0 3,-1 1-2,1 17 2,-18-18 0,18 0-1,-1 18 0,1-53-1,-18 35 7,18 1-10,-1-19 6,-17 19-4,18-36 1,-18 35 0,18-18 1,-18 1 1,0 0-2,0 17 1,18-17 6,-18-1-10,0 18 3,17 1 3,-17-19-6,0 19 5,0-1-1,0 0 1,0 0-1,0-17 6,0 17-4,0 1-3,0-19 0,0 19 10,0-1-7,0 0-4,0 0 2,0-17-1,0-18 16,0 35-13,-17-17 16,17-1-20,0 19 10,-18-1 1,18 0 12,-18 1-25,0 17 14,18-18-3,-17-18-3,-1 36 35,0 0-29,1-17-1,-1-1 20,0 18-29,1 0 9,-1 0 13,-18 0-3,19 0-12,-1 0 26,0 0-24,1 0 11,-1 0 55,0 0-30,1 0-39,-1 0 13,0-18-11,-17 1 27,17 17-30,18-18-2,-35 0 33</inkml:trace>
    </iact:actionData>
  </iact:action>
  <iact:action type="add" startTime="27633">
    <iact:property name="dataType"/>
    <iact:actionData xml:id="d1">
      <inkml:trace xmlns:inkml="http://www.w3.org/2003/InkML" xml:id="stk1" contextRef="#ctx0" brushRef="#br0">16833 11897 0,'0'-17'72,"0"-1"-25,0 0-7,-17 0-30,-1 18-3,18-17 9,-35-1-8,-1 0 1,36 1-2,-18 17 2,-17 0 6,35-18-6,-18 18-1,-17-18-1,0 1 7,17 17-3,0 0-4,0-18 2,1 0-2,-19 18 2,19 0-2,-1 0 1,-35 0-2,35-18 5,-17 18-4,-1 0 3,-17 0 5,35 0-9,-17 0 3,17 0 1,1 0-4,-36 0 2,35 0 1,-35 0-2,17 0-1,19 0 4,-1 0-4,0 0 4,-17 0-2,17 0 0,0 0 0,1 18 0,-1 0 0,0-18 1,1 18-1,-1-1 7,0 1-6,1-18 7,-1 18-9,18-1 9,-36 1-7,36 0-2,-17-1 2,-1-17-2,18 36 9,-18-1-7,1-35-2,-1 18 1,18 0 1,0-1-2,0 1 17,0 17-7,0-17-2,0 0 2,0 0-10,0 17 2,0-17-2,0-1 2,0 1-3,0 0 5,0 17 4,0-17-8,0 0 18,0 17-12,0-17 6,0-1 4,0 19-6,0-18-11,18-18 4,-18 17 6,17 19-10,-17-1 19,0-17-16,18-18-1,0 18 0,-18-1 8,17 1-8,1 0-1,0-1 2,-18 1-2,18-18 9,-1 18 0,1-1-8,0 1 17,-1 0-17,1 0 16,17 17-16,-35-17 8,18-18-2,0 17 3,0 1-7,-1-18 13,1 18-8,0 17-6,-1-35-1,1 0-3,0 18 5,-1-18-2,1 18 8,18-1 9,-19-17-20,1 0 5,0 18-4,17-18 5,0 18-3,1-1 8,-18-17-8,-1 0 7,1 36-9,17-36 4,-17 0 7,18 0-9,-19 0-1,19 0 2,-1 0-4,0 0 11,-17 0-5,0 18-4,17-18 1,1 0-2,-19 0 4,1 0-2,17 0 1,-17 0-2,18 0 2,-19 0-4,19 0 6,-19 0-4,1 0 2,17 0 4,-17 0 13,0 0-16,0 0-3,-1-18 8,1 0-8,17-17 19,-17 17-19,0-17 18,-18 17-18,17 18 2,-17-18 7,0-17-11,0 17 14,18-35-11,0 35 0,-18-35 0,0 18 7,0 17-7,0-17-2,0 17 5,0 0-4,0 1 2,0-1-2,0-18 9,0 19-7,0-1-3,0-17 4,0 17-5,0 0 14,-18 0-11,18 1 0,0-19 16,-18 36-16,18-17 0,0-1 0,0 0 0,-17 18 0,-1-17 8,18-1-9,-18 18 1,18-18 1,0 0-1,-35 1 15,35-1-6,-18 0-9,18 1 8,0-1 0,0 0-9,-17 0 2,-1 18-2,18-17 2,-18-19 7,0 36 24,1-17-16,-1-19 15,0 36 95,1-17-27</inkml:trace>
    </iact:actionData>
  </iact:action>
  <iact:action type="add" startTime="34874">
    <iact:property name="dataType"/>
    <iact:actionData xml:id="d2">
      <inkml:trace xmlns:inkml="http://www.w3.org/2003/InkML" xml:id="stk2" contextRef="#ctx0" brushRef="#br0">21736 8569 0,'18'0'10,"17"0"70,1 18-65,-1-1-9,18-17 2,-17 18 0,-19-18 0,37 18 1,-1-1 0,-36-17 7,1 0-9,0 0 17,-1 0-16,1 0 0,18 0 0,17 0-2,17 0 3,19 0 2,-36 0-5,18 18 2,-36-18 0,1 0 0,-19 0 0,19 0 0,-19 0 0,19 0 8,-1 0-10,36 0 4,-18 0-2,0 0-1,18 0 2,18 0-1,-36 0 0,35-35 0,-52 17-1,-1 18 2,0-18-1,36 1 0,-18 17 8,-17-36-8,17 36-1,18-18 2,-18 1-1,17-19 0,-34 19 1,17-1-1,0-18-1,-18 1-1,19-18 2,-37 35 0,19-53 1,-1 36 0,-17-36-1,-1 0 1,19 1-3,-18-19 3,-1 36-2,1-18 2,17-35 0,-35 70-2,53-70-1,-53 71 4,0-54-2,18 19 0,-18-19 0,36 18 0,-36 0 0,0 18 0,0-35 0,0 17 0,0-18 1,0 36-2,0-35 1,0 17-2,0 18 2,0-18 0,0 18 2,0-18-3,0 18 2,0 0-2,0-18 2,0 0-2,0 18 2,-36-35 0,36 34-2,0 1-1,-35 0 4,17-18-3,-17 1 2,35 34 0,-36-17-4,19 0 6,-1 18-4,0-36 1,-17 0 0,-1 18 0,19-18 1,-19 53-1,19-35-1,-19-18 0,18 36 2,-17-18 0,17 53-3,-17-53 2,17 17 0,1 36 2,-37-71-3,54 54-1,-53-36 3,18 17-1,17-17-1,-35 18 3,18-18-2,-18 17-1,0 1 2,-1-18-2,-34-18 9,-18 0-4,70 53-9,-17-35 0,0 18 4,18 17 1,-18-17-3,-36-36 14,36 53-12,-35 0 2,-19-17-2,-17-18 8,54 35-10,-19 1 5,-35-19-5,53 18 1,18 1 2,-17-1-2,34 18 1,-17-35 3,18 35-2,17 0 0,-71 0 1,19 0-3,-19 0 5,18 0-4,-17 0 1,17 0-1,-18 0 6,72 0-10,-54 0 7,18 0-4,17 17 3,-34 1-2,17 17 1,-1-17 3,-34 53-1,53-53-3,-36 70-3,35-70 3,-17 35 2,0 53-1,35-53 2,-17 36-2,0-36-2,-1 18 2,19 0 1,17-1-2,-36 19 1,18-36 0,1 0 1,17 18 6,-18 18-10,18-36 3,0 17-3,-18 1 1,1-18 0,17-17 5,0 35-4,0-1 2,0-16-2,0-19 1,0 36 0,0-54 0,0 54 2,0-18-2,0-17 3,0 35-3,0-1-3,0 1 3,0-53-3,0 53 5,0-54-3,0 54 1,0 0-1,17-35 2,-17-1 0,0 0-3,18 18 4,17 18-3,-35-53-1,0 35 4,18-17-4,0 34 4,17-52-1,1 53 5,-36-18-5,35 0-2,0 0-1,-17 0-1,0-17 0,0 17 4,-1 0-1,1-35 1,-18-1-1,18 19-1,17-1 1,-17-17 7,-18 0-11,17 17 5,19 0-1,-36 1-3,18-18 2,-1-1 0,-17 36 0,36 0 17,-19-35-18,1 0 0,-18 17-1,0-17 4,0 35-1,35-18 9,-17-17-11,-18 0 6,18 17-5,0 18 7,-1-35-5,1 0 1,0 17-2,-1-17-1,-17 0 0,18 17 0,0-35 1,-18 18-1,17 17 2,1 1 9,0-1-11,-18-17-1,18-1 3,-1 1 0,-17 0-1,18 0 0,-18-1-3,18 1 5,17 35-4,-17-35 18,-1-1-13,1 1 26,0 0-34,0 0 4,-18 17 2,17-17-1,1-18-2,0 17 3,-1 19 0,1-19 5,0-17-9,-18 18 4,0 0 3,18-18-4,17 18 8,-35-1 15,18 1-7,-1-18 16,19 0-26,-19 18 11,1-1-16,0 1 28</inkml:trace>
    </iact:actionData>
  </iact:action>
  <iact:action type="add" startTime="49580">
    <iact:property name="dataType"/>
    <iact:actionData xml:id="d3">
      <inkml:trace xmlns:inkml="http://www.w3.org/2003/InkML" xml:id="stk3" contextRef="#ctx0" brushRef="#br0">21878 12676 0,'18'18'16,"17"17"-12,-17-17 6,17-18-2,18 18 1,0-1 4,36 1-2,-36 0-3,35 0 0,-17 17 0,53-17 0,-53-1 0,17 1 1,1-18-3,-1 36 3,-34-19-2,-1 1 1,17 0 0,54 35 2,-17-36-6,-19 19 6,1-36-4,-1 35 4,-53-17-4,19 0 4,16-18-4,-17 0 4,1 17-2,16-17 1,1 0-2,-18 36 0,18-36 2,-18 0-3,18 0 4,0 0-2,-18 0 0,-18 0 0,36 0-2,-53 0 4,17 0-2,18-18 0,-35 0 0,35-35 0,-18 18 0,1 17 0,-1-17 0,1-36 0,-19 18 0,-17 0-2,18-18 4,35-18-2,-35 19 1,-18-1-2,0-18 2,18-35-2,-1 53 2,-17 36-2,36-71 0,-19 53 2,1-18-2,0 0 3,-18 18-2,35-36 0,-35 36-1,18-17 1,-18-19 0,0 54 0,0-36 0,0 0 0,0 0-1,0 18 2,18-18-1,-18 0-1,0 1 1,0-19 1,0 36-1,0-36 0,0 54-1,0-54 2,0 36-1,0 18 0,0-36 0,0 0 0,0 0 0,0 54-1,0-54 2,-18 0-2,0 18 2,0 0-1,1-53 1,-19-1-2,19 72 1,-19-36 0,1 0 0,-1 18 0,-17-18-2,18 18 4,-54-53-2,72 71 1,-36-18-2,17 17 1,-17-17 0,18 0 0,-1 35 0,1-35 1,0 18-3,-72-18 3,90 35 0,-90-35-2,54 35 1,-35 0 1,-1-35-2,19 18-2,-37-1 7,-17 1-3,1 0-2,52 17 2,-18 18-3,-17-18 1,18 18 1,-19-35-1,1 35 3,18 0-2,-19 0-1,1 0 2,35 0-3,-17 0 3,-1 0 0,19 0-1,-1 0 0,-18 0-1,54 0 2,-54 0-3,19 0 4,-1 0-1,0 0-2,36 0 1,-18 0 0,-18 0 0,35 18 0,-17-1-1,0 36 4,0-17-4,0 17 1,0-35 0,-18 17 0,0 36 0,18-36-1,0 1 1,-18 34 0,36-52 1,-36 53-2,36-53 2,-1 17-3,-17 36 4,35-18-4,-17 0 1,0 0 3,-1-17-1,-17 70-3,18-35 3,17 0 0,0-18-1,18 35-1,0-35 1,-35 18-2,35 0 4,-18-18-1,18 36-2,0-36 1,0 17 0,0 19 0,0 0-1,0-1 1,0 18 0,0-53 1,18 54-1,0-19 0,-1-35 0,1 36 1,17-36-3,-17 18 3,0-54-4,17 37 6,-35-19-4,18 18 1,0-35 1,-1 17 0,1 18-3,0-53 3,-18 53-2,17-17 3,1 17-3,17-18 2,-17 1-1,-18-19-1,18-17 1,0 54-1,-1-19 2,1 0 5,0-17-3,-1 17-3,1 1-1,0-18 2,-1 17-3,19 0 3,-18 1-2,-1-1 2,1-17-2,0-18 2,-1 18-2,-17-1 2,18-17 5,17 36-6,-17-1 0,0-17 3,17 0-2,1 17-2,-1-17 1,0-1 0,-17 1 0,35 0 0,-17 0 8,-19-1-8,1 1 0,18 17 0,-19-35-1,1 18 0,35 0 3,-18-1-4,-35 1 4,36-18-5,-18 18 3,-1 0 8,1-18-6,0 0-4,-1 17 5,36 1 4,-35-18-6,18 0 4,17 18-3,-18-1 13,-17-17-6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9-29T20:07:27.0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365">
    <iact:property name="dataType"/>
    <iact:actionData xml:id="d0">
      <inkml:trace xmlns:inkml="http://www.w3.org/2003/InkML" xml:id="stk0" contextRef="#ctx0" brushRef="#br0">15523 9135 0,'0'-17'279,"0"-1"-263,-17 0-7,-1 18-2,0 0 9,1-17-8,-36-19 22,35 36-7,0-18 106,0 18-102,1 0-12,-36 0 1,35 0 0,0-17-9,1 17 1,-1 0-1,0 0 3,-17-36-5,17 36 22,-35 0-19,18 0 7,17 0-6,-18 0-2,19 0 2,-19 0-2,1-17 1,17 17 0,1 0 1,-19 0-1,18 0-1,1 0-1,-1 0 4,-17-18-1,17 18-2,0 0 1,-17 0 9,17 0-4,-17 0-4,17 0 0,0 0-2,1 0 2,-1 0-1,0 0 0,1 0 0,-19 0 16,18 0-16,1 0 24,-1 18-23,18-1-2,-18 1-1,1 0 11,17-1-7,-18-17-3,18 18 2,0 18 8,0-19-3,0 1-6,0 0 0,0-1 8,0 1 0,0 17 0,0-17-8,0 0 8,0 17-8,0-17 16,0 0-18,0-1 4,0 1 6,18 18-8,-1-36 1,-17 17-3,0 19 3,18-19 16,-18 1-17,0 0 7,0-1-7,0 1-2,18 0 4,-18 0-2,17-1 8,1-17 8,-18 36-16,18-1 8,17 18-8,-35-35 8,0 0-10,18-1 4,0 1 15,-1 35-9,1-53 0,0 18-1,-1 17-8,1-17 18,18 0-17,-19-18 0,1 0 0,0 17 0,17-17 0,0 18 0,1 0 9,-18-18-10,-1 17 2,19-17 4,-19 0-2,1 0 4,17 0-6,1 0 7,-18 0-9,-1 0 0,1 0 2,17 0 13,-17 0-12,0 0 14,17 0-16,-17 0 8,0 0 1,-1 0-10,1 0 1,0 0 8,17 0 16,-17 0-25,-1 0 3,1-17-3,0 17 1,17 0 16,-17-18-16,0 18 7,-1-18-7,1 1 9,0 17-1,-1-18-7,1 0-2,0 1 10,0 17-9,-1-18 7,1-18 2,-18 19 15,18-19-26,-18 19 11,0-1 0,0 0-10,17 0 0,-17-17 26,0 17-17,0 1 9,0-19-18,0 19 10,0-1-10,0 0 2,0 0 6,0 1 1,0-19 24,0 19-23,0-1 14,0-17-23,0 17 16,-17-18-8,-1 1 32,0 17-16,18 1-25,-17-19 10,-1 36 46,0-35-30,0 17 58</inkml:trace>
    </iact:actionData>
  </iact:action>
  <iact:action type="add" startTime="16559">
    <iact:property name="dataType"/>
    <iact:actionData xml:id="d1">
      <inkml:trace xmlns:inkml="http://www.w3.org/2003/InkML" xml:id="stk1" contextRef="#ctx0" brushRef="#br0">18479 9560 0,'18'0'149,"0"0"-126,17 36-14,1-1 6,-19 0-7,1-35-1,-18 18 3,18 0 6,17 0-9,-17-1 10,0 1-10,-1-18 1,1 18 1,17 17-1,-17-35-2,35 18 3,-35-18 0,17 35-1,1-35-2,-19 0 5,19 18-5,-19-18 3,1 0 7,0 0-8,-18 18-1,18-18 1,-1 0 1,1 0-1,0 0-1,17 0 1,-17 0 0,35 0 0,-18 35 0,-17-35 8,0 0-8,-1 0 8,1 0-7,0 0-1,-1 0-1,1 0 1,18 0-1,-19 0 3,1 0-5,17 0 6,-17 0 4,0 0-7,35 0 1,0 0-2,-18 0 2,36 0-2,0 0 2,-36 0-2,-17 0 1,17 0 0,-17 0 8,0 0 0,0 0-8,17-18 8,-17 18-8,17-35 8,0 35 16,-17-18-16,0 18 2,-18-35 4,18 17-13,-18-35 14,0 35-7,0 1 0,0-1-7,0 0-1,0-17 5,0 17-3,0 0-1,0 1-4,0-36 14,0 35-4,0-18-7,0 19 0,-36-19-1,36 19 2,-18-19-2,1-17 11,17 35-11,-18-35 9,0 53-7,18-17 7,0-19-1,-17 36-6,-1-18 6,0-17-6,1 0 7,-19-1-8,1 1 0,17 17 16,0 0-17,1 1 1,-1-19 0,0 19 6,1 17-5,-1-36 0,0 18 0,0 18-2,-17-17 3,0 17-3,-1-18 1,1 18 0,-1-18-1,1 18 2,-36 0 6,18 0 1,35 0-8,-35 0 1,18 0-1,17 0-1,1 0 1,-19 0-1,1 0 3,-1 0 0,1 0-5,-36 0 3,36 0-1,-1 0 0,1 0 4,-18 0-5,35 0 4,0 0-3,1 18 1,-1-18 1,18 18-2,-18-18 1,1 17-1,-1 1 3,-35 0-2,17 0 7,1 17-6,35-17-2,-18-18 1,-35 53 8,53-35 0,0 17 0,-17-35-8,17 18-1,0-1 1,0 1 2,0 0-5,-36 17 5,36-17 6,0 17-7,0-17-2,0 0 1,0-1 0,0 1 0,0 18 16,0-19-16,0 19 14,0-19-12,0 1 15,0 0-20,0-1 21,18 1 59</inkml:trace>
    </iact:actionData>
  </iact:action>
  <iact:action type="add" startTime="23571">
    <iact:property name="dataType"/>
    <iact:actionData xml:id="d2">
      <inkml:trace xmlns:inkml="http://www.w3.org/2003/InkML" xml:id="stk2" contextRef="#ctx0" brushRef="#br0">14975 12535 0,'0'0'3,"35"0"107,-35-18-86,18 18 40,0 0-48,-1 0 0,1 0 0,0 0-7,-18 18-3,35-1 3,-17-17-1,-1 0 1,1 0-3,18 18 1,-36 0 1,17-1 1,36 1-1,36 53 8,-18-53-1,-18 17-6,-36-17 0,37-1-1,-37-17-1,1 0 1,0 18 1,35-18 7,0 36-9,-35-36 1,17 17 0,36-17 1,0 18-2,17-18 2,-53 35-2,54-17 1,-18 0-2,-18-18 4,18 18-4,-18-18 3,18 0-2,-18 0 4,18 0-5,-36 0 3,18 0-3,18 0 5,17 0-5,-35 0 3,18 0-1,-18 0-2,18 0 5,18 0-3,-36 0 0,-18 0-1,1 0 1,17 0 0,-36 0 2,19 0-4,-19 0 2,1 0 0,53 0 1,0-18-2,-54 0 0,54 0 1,0 1 2,-36 17-5,19-18 5,-1-17-3,-18 35 3,18 0-4,-35 0 3,35 0-2,-35 0 3,35-18-2,-18 0-3,-17 18 5,53-35-1,-36 35-1,0-18 0,1 18-1,-1 0 1,-17 0 1,0-18-2,-1 18-1,1 0 5,0-17-4,35-19 1,-35 19-1,-1 17 2,36-36-1,-35 36 0,0-35 1,17 17 6,-17 0-8,0 18 11,-18-17-11,17-1 25,19 18-16,-19-18-2,1 1-4,0-1-2,-1 0 25,1 18-12,-36 0 240,-52 0-242,34 0-17,19 0 14,-1 0 1,0 0-9,0 0 23,1 0 106,-19 0-105,19 0-24,-19 0 23,19 0-22,-1 0 31,0 0-32,0 0 56,54 0 49,35 0-109,-36 0 7,36 0-3,0 0 0,-1 36 1,-52-36-2,0 0 1,17 0-1,-17 0 57,0 0-55,-18 17 273,0 19-279,0-19 15,0 1-11,0 0 2,0-1 0,0 1-1,0 18 15,0-19-6,0 1 6,0 0 9,0-1-8,0 1 0,0 0 0,0-1-7,17 1 69,1 0-75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3DCF2-041D-4467-90B1-0ABC72894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29FAF-E38C-49DD-B0C4-8BEAC49E75B0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A4DC5-3CA9-4100-96EC-9D70977B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2A4A7-88C3-46E5-8C64-A007A507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7B3B6-B18D-4A5A-8BA8-39489B0229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60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C3FDD-D9D2-46DD-AF75-2BFB5F51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A573C-FCAB-46D6-A558-2323F4102216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D9765-A2DE-41B0-9403-FDF83C335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58455-FD9A-44FC-8065-93FF2615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0AE1E-4048-4340-86CC-581BE29BE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55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E6DC2-FD61-4F45-9C85-8FA82F4F0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ECE4C-7A29-4489-AF83-FE5E648B2B15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2B64E-9103-478E-8060-90924D607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5A48-6A96-495D-B373-B35498DC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645F4-43A5-42ED-82DF-F628FD6D21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17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01059-45CB-4FCA-BFD0-8D770D17A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B7699-B176-44AF-A2B5-B0DC6BE5DD9E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D7D6F-952B-4F70-BBD3-C7A24F161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B3FAD-47A2-4A44-B508-676E548FE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48087-47AA-45C6-B23B-94BDF2FB9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81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2519954-17B2-4429-B820-CAE3420F0580}"/>
              </a:ext>
            </a:extLst>
          </p:cNvPr>
          <p:cNvSpPr/>
          <p:nvPr/>
        </p:nvSpPr>
        <p:spPr>
          <a:xfrm>
            <a:off x="4495800" y="2943225"/>
            <a:ext cx="84138" cy="635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Franklin Gothic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1A5A59-A0BE-46B8-95C9-A7943E610FAC}"/>
              </a:ext>
            </a:extLst>
          </p:cNvPr>
          <p:cNvSpPr/>
          <p:nvPr/>
        </p:nvSpPr>
        <p:spPr>
          <a:xfrm>
            <a:off x="4695825" y="2943225"/>
            <a:ext cx="84138" cy="635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Franklin Gothic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5BB421-1DC9-4413-8E45-B13FE8219A8B}"/>
              </a:ext>
            </a:extLst>
          </p:cNvPr>
          <p:cNvSpPr/>
          <p:nvPr/>
        </p:nvSpPr>
        <p:spPr>
          <a:xfrm>
            <a:off x="4297363" y="2943225"/>
            <a:ext cx="84137" cy="635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Franklin Gothic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ranklin Gothic Medium"/>
                <a:ea typeface="+mj-ea"/>
                <a:cs typeface="+mj-cs"/>
              </a:defRPr>
            </a:lvl1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3FD9BA-A0E9-4068-99D4-A1BEE0BC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76B5B-191F-4559-BB11-4CAD9FB4AB50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681BB2-268D-4F9C-AD27-8E28D5EE1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CEC07F-9646-4D3E-B6C4-E93339D5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6114A-11A2-49C8-97E4-1A39E43B3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97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16C305-2A8D-4FD8-AC4A-FA9A22AAB0A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1C6B-3A8D-467F-852D-9318FA08B383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46CC43-E5DA-4E57-986D-8D37B13D27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285433-3D7F-491B-B744-36DB8ACA6F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4F0B88A-2F73-4AFC-80B2-CD32A64337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20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0E563E-2C18-465F-BF96-543C2BD9F7B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1CE17-4811-410B-AA0E-A6383B0055CC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77AC30-EE2C-4DB2-8EC5-16995EC5A27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637B89-0795-4992-A1BE-59C454796C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DBBB1DA-624A-4FC7-8F13-CA0A38987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35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9356BD-87F3-45B2-8992-C5E47DC7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B69EA-4423-432D-8BEC-7AF60811900D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A9B207B-8322-40F9-960F-DC9C8752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2A7177-D329-4175-AD39-5208541A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AD73B-E8CC-4923-A47F-5962F23FA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38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A95B066-56AD-48CE-993A-F59D38B9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12375-9E4A-4D3A-B83B-A8CE01E593E2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21EC0F-0648-45E1-BDD2-06803981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CD720F-D125-4E7E-836B-D238BBB8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5E932-24AD-4E13-B381-E60C7D7A7B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12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C87AD6-8087-46A9-9542-C3AF2DA7E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641E8-9752-4703-8D3C-C531B43D2406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669632-A91F-4827-AA8A-46BDED9C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2B1C2C-03D8-4351-B543-D1959390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24228-546C-4B29-8F2E-39DF41E44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98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8AF0E-6459-4D5D-81B8-5CB6EC7C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B816-0E13-4473-A1E0-E83920315D1C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CA7FBC-097A-4C11-B72D-B2CC56E9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4E31C9-1A6B-40C5-AEEC-C8E5704EC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006DB-17E6-4AC9-9C3D-34B288EEE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39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B4BC5C-2EE9-42BB-8995-4EBF5334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8AF1DDF-6C46-49D1-AD82-8638E11251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en-US"/>
              <a:t>Click to edit Master text styles</a:t>
            </a:r>
          </a:p>
          <a:p>
            <a:pPr lvl="1"/>
            <a:r>
              <a:rPr lang="tr-TR" altLang="en-US"/>
              <a:t>Second level</a:t>
            </a:r>
          </a:p>
          <a:p>
            <a:pPr lvl="2"/>
            <a:r>
              <a:rPr lang="tr-TR" altLang="en-US"/>
              <a:t>Third level</a:t>
            </a:r>
          </a:p>
          <a:p>
            <a:pPr lvl="3"/>
            <a:r>
              <a:rPr lang="tr-TR" altLang="en-US"/>
              <a:t>Fourth level</a:t>
            </a:r>
          </a:p>
          <a:p>
            <a:pPr lvl="4"/>
            <a:r>
              <a:rPr lang="tr-TR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21B97-D5B1-42F2-8BA9-B251ED443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2700" y="4767263"/>
            <a:ext cx="2085975" cy="274637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595959"/>
                </a:solidFill>
                <a:latin typeface="Franklin Gothic Medium" panose="020B0603020102020204" pitchFamily="34" charset="0"/>
              </a:defRPr>
            </a:lvl1pPr>
          </a:lstStyle>
          <a:p>
            <a:pPr>
              <a:defRPr/>
            </a:pPr>
            <a:fld id="{6CB60EE8-6B39-406F-9737-5BCDAF61BA74}" type="datetime1">
              <a:rPr lang="en-US" altLang="en-US"/>
              <a:pPr>
                <a:defRPr/>
              </a:pPr>
              <a:t>9/29/2020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C0626-BD80-443B-984F-118CB86D0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3" y="4767263"/>
            <a:ext cx="2847975" cy="27463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36242-FFC7-4986-8A82-FD7854072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43925" y="4767263"/>
            <a:ext cx="561975" cy="274637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Franklin Gothic Medium" panose="020B0603020102020204" pitchFamily="34" charset="0"/>
              </a:defRPr>
            </a:lvl1pPr>
          </a:lstStyle>
          <a:p>
            <a:fld id="{0B86CA1A-F325-4FB9-A60E-1E26A05F26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ECEE2F-2E81-4132-8A8B-3502C9514977}"/>
              </a:ext>
            </a:extLst>
          </p:cNvPr>
          <p:cNvSpPr/>
          <p:nvPr/>
        </p:nvSpPr>
        <p:spPr>
          <a:xfrm>
            <a:off x="8458200" y="4875213"/>
            <a:ext cx="84138" cy="619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Franklin Gothic Mediu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B8749D-EDA6-448B-8D2E-614B92801EA5}"/>
              </a:ext>
            </a:extLst>
          </p:cNvPr>
          <p:cNvSpPr/>
          <p:nvPr/>
        </p:nvSpPr>
        <p:spPr>
          <a:xfrm>
            <a:off x="569913" y="4875213"/>
            <a:ext cx="84137" cy="619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9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Franklin Gothic Medium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Franklin Gothic Medium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Franklin Gothic Medium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Franklin Gothic Medium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Franklin Gothic Medium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Franklin Gothic Medium" charset="0"/>
          <a:ea typeface="ＭＳ Ｐゴシック" charset="0"/>
          <a:cs typeface="ＭＳ Ｐゴシック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Franklin Gothic Medium" charset="0"/>
          <a:ea typeface="ＭＳ Ｐゴシック" charset="0"/>
          <a:cs typeface="ＭＳ Ｐゴシック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Franklin Gothic Medium" charset="0"/>
          <a:ea typeface="ＭＳ Ｐゴシック" charset="0"/>
          <a:cs typeface="ＭＳ Ｐゴシック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Franklin Gothic Medium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Franklin Gothic Medium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Franklin Gothic Medium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Franklin Gothic Medium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Franklin Gothic Medium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Franklin Gothic Medium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11.m4a"/><Relationship Id="rId7" Type="http://schemas.openxmlformats.org/officeDocument/2006/relationships/image" Target="../media/image23.png"/><Relationship Id="rId2" Type="http://schemas.microsoft.com/office/2007/relationships/media" Target="../media/media11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5.xml"/><Relationship Id="rId9" Type="http://schemas.microsoft.com/office/2011/relationships/inkAction" Target="../ink/inkAction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12.m4a"/><Relationship Id="rId7" Type="http://schemas.openxmlformats.org/officeDocument/2006/relationships/image" Target="../media/image26.png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5.xml"/><Relationship Id="rId9" Type="http://schemas.microsoft.com/office/2011/relationships/inkAction" Target="../ink/inkAction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microsoft.com/office/2011/relationships/inkAction" Target="../ink/inkAction7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0.png"/><Relationship Id="rId5" Type="http://schemas.microsoft.com/office/2011/relationships/inkAction" Target="../ink/inkAction8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11/relationships/inkAction" Target="../ink/inkAction9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microsoft.com/office/2011/relationships/inkAction" Target="../ink/inkAction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4.png"/><Relationship Id="rId2" Type="http://schemas.microsoft.com/office/2007/relationships/media" Target="../media/media1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9.png"/><Relationship Id="rId5" Type="http://schemas.microsoft.com/office/2011/relationships/inkAction" Target="../ink/inkAction1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microsoft.com/office/2011/relationships/inkAction" Target="../ink/inkAction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microsoft.com/office/2011/relationships/inkAction" Target="../ink/inkAction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audio" Target="../media/media7.m4a"/><Relationship Id="rId7" Type="http://schemas.openxmlformats.org/officeDocument/2006/relationships/image" Target="../media/image13.jpe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microsoft.com/office/2011/relationships/inkAction" Target="../ink/inkAction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CB9B3E-A0E3-4E52-AE6D-E47AC8A7A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713" y="514350"/>
            <a:ext cx="5916612" cy="3465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>
                <a:effectLst/>
                <a:ea typeface="+mj-ea"/>
                <a:cs typeface="+mj-cs"/>
              </a:rPr>
              <a:t>Fertility in teenagers with varicoceles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FCD851C-4EFA-4E77-951E-A26AD4056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7025" y="4057650"/>
            <a:ext cx="6400800" cy="9144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ea typeface="+mn-ea"/>
                <a:cs typeface="+mn-cs"/>
              </a:rPr>
              <a:t>David Keene</a:t>
            </a:r>
          </a:p>
        </p:txBody>
      </p:sp>
      <p:pic>
        <p:nvPicPr>
          <p:cNvPr id="3076" name="Picture 5" descr="Royal Manchester Children's Hospital -">
            <a:extLst>
              <a:ext uri="{FF2B5EF4-FFF2-40B4-BE49-F238E27FC236}">
                <a16:creationId xmlns:a16="http://schemas.microsoft.com/office/drawing/2014/main" id="{DD29718D-DD58-47DA-A34A-4FD80CAB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316038"/>
            <a:ext cx="29400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E2F8B9B-0EE0-42E2-9058-E22AD9122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8"/>
    </mc:Choice>
    <mc:Fallback>
      <p:transition spd="slow" advTm="1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950121-C065-4E41-ADA1-012B207B5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38"/>
            <a:ext cx="8229600" cy="1200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+mj-ea"/>
                <a:cs typeface="+mj-cs"/>
              </a:rPr>
              <a:t>Individual sperm parameters</a:t>
            </a:r>
          </a:p>
        </p:txBody>
      </p:sp>
      <p:grpSp>
        <p:nvGrpSpPr>
          <p:cNvPr id="12291" name="Group 2">
            <a:extLst>
              <a:ext uri="{FF2B5EF4-FFF2-40B4-BE49-F238E27FC236}">
                <a16:creationId xmlns:a16="http://schemas.microsoft.com/office/drawing/2014/main" id="{0E6BA3DF-87D4-494C-9AA8-FF81B6EE998F}"/>
              </a:ext>
            </a:extLst>
          </p:cNvPr>
          <p:cNvGrpSpPr>
            <a:grpSpLocks/>
          </p:cNvGrpSpPr>
          <p:nvPr/>
        </p:nvGrpSpPr>
        <p:grpSpPr bwMode="auto">
          <a:xfrm>
            <a:off x="2293938" y="1763713"/>
            <a:ext cx="4821237" cy="2759075"/>
            <a:chOff x="3150394" y="2021680"/>
            <a:chExt cx="4822032" cy="2758281"/>
          </a:xfrm>
        </p:grpSpPr>
        <p:pic>
          <p:nvPicPr>
            <p:cNvPr id="12294" name="Picture 9">
              <a:extLst>
                <a:ext uri="{FF2B5EF4-FFF2-40B4-BE49-F238E27FC236}">
                  <a16:creationId xmlns:a16="http://schemas.microsoft.com/office/drawing/2014/main" id="{64C39853-AEB6-4AC7-BBE0-69122DF73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4" t="40172" r="26289" b="31667"/>
            <a:stretch>
              <a:fillRect/>
            </a:stretch>
          </p:blipFill>
          <p:spPr bwMode="auto">
            <a:xfrm>
              <a:off x="3950494" y="2021680"/>
              <a:ext cx="4021932" cy="2758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10">
              <a:extLst>
                <a:ext uri="{FF2B5EF4-FFF2-40B4-BE49-F238E27FC236}">
                  <a16:creationId xmlns:a16="http://schemas.microsoft.com/office/drawing/2014/main" id="{34E43CC2-8876-419B-A8DC-DA4BD6156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6" t="40901" r="80898" b="32257"/>
            <a:stretch>
              <a:fillRect/>
            </a:stretch>
          </p:blipFill>
          <p:spPr bwMode="auto">
            <a:xfrm>
              <a:off x="3150394" y="2093119"/>
              <a:ext cx="800100" cy="2628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2" name="Content Placeholder 9">
            <a:extLst>
              <a:ext uri="{FF2B5EF4-FFF2-40B4-BE49-F238E27FC236}">
                <a16:creationId xmlns:a16="http://schemas.microsoft.com/office/drawing/2014/main" id="{BDD08A0E-DC02-4F4B-8EB0-608D685F1D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78088" y="4522788"/>
            <a:ext cx="4041775" cy="498475"/>
          </a:xfrm>
        </p:spPr>
        <p:txBody>
          <a:bodyPr/>
          <a:lstStyle/>
          <a:p>
            <a:pPr eaLnBrk="1" hangingPunct="1"/>
            <a:r>
              <a:rPr lang="en-GB" altLang="en-US">
                <a:latin typeface="Franklin Gothic Medium" panose="020B0603020102020204" pitchFamily="34" charset="0"/>
              </a:rPr>
              <a:t>Keene JPS 2016</a:t>
            </a:r>
          </a:p>
          <a:p>
            <a:pPr eaLnBrk="1" hangingPunct="1"/>
            <a:endParaRPr lang="en-US" altLang="en-US">
              <a:latin typeface="Franklin Gothic Medium" panose="020B0603020102020204" pitchFamily="34" charset="0"/>
            </a:endParaRPr>
          </a:p>
        </p:txBody>
      </p:sp>
      <p:pic>
        <p:nvPicPr>
          <p:cNvPr id="12293" name="Picture 2" descr="Population Differences in Individualism – The Alternative Hypothesis">
            <a:extLst>
              <a:ext uri="{FF2B5EF4-FFF2-40B4-BE49-F238E27FC236}">
                <a16:creationId xmlns:a16="http://schemas.microsoft.com/office/drawing/2014/main" id="{431F33A7-71F5-4252-9A2E-E3EDBA07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 t="19296" r="22647" b="17065"/>
          <a:stretch>
            <a:fillRect/>
          </a:stretch>
        </p:blipFill>
        <p:spPr bwMode="auto">
          <a:xfrm>
            <a:off x="7400925" y="1763713"/>
            <a:ext cx="142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943736-5E07-4A80-A2A1-69AD6DA82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8"/>
    </mc:Choice>
    <mc:Fallback>
      <p:transition spd="slow" advTm="13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B84CC4-C3CB-4CE8-AE89-E7EF8832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38"/>
            <a:ext cx="8229600" cy="1200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+mj-ea"/>
                <a:cs typeface="+mj-cs"/>
              </a:rPr>
              <a:t>Paternity studies</a:t>
            </a:r>
          </a:p>
        </p:txBody>
      </p:sp>
      <p:graphicFrame>
        <p:nvGraphicFramePr>
          <p:cNvPr id="13315" name="Chart 7">
            <a:extLst>
              <a:ext uri="{FF2B5EF4-FFF2-40B4-BE49-F238E27FC236}">
                <a16:creationId xmlns:a16="http://schemas.microsoft.com/office/drawing/2014/main" id="{77EAE4D5-8497-45C4-9D0A-DBC339CE9301}"/>
              </a:ext>
            </a:extLst>
          </p:cNvPr>
          <p:cNvGraphicFramePr>
            <a:graphicFrameLocks/>
          </p:cNvGraphicFramePr>
          <p:nvPr/>
        </p:nvGraphicFramePr>
        <p:xfrm>
          <a:off x="4157663" y="1512888"/>
          <a:ext cx="5265737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Chart" r:id="rId5" imgW="5273497" imgH="4017612" progId="Excel.Chart.8">
                  <p:embed/>
                </p:oleObj>
              </mc:Choice>
              <mc:Fallback>
                <p:oleObj name="Chart" r:id="rId5" imgW="5273497" imgH="4017612" progId="Excel.Chart.8">
                  <p:embed/>
                  <p:pic>
                    <p:nvPicPr>
                      <p:cNvPr id="0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663" y="1512888"/>
                        <a:ext cx="5265737" cy="401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Picture 8">
            <a:extLst>
              <a:ext uri="{FF2B5EF4-FFF2-40B4-BE49-F238E27FC236}">
                <a16:creationId xmlns:a16="http://schemas.microsoft.com/office/drawing/2014/main" id="{E1945809-14A4-40FF-88F8-2A7B04AC2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26402" r="8653" b="49052"/>
          <a:stretch>
            <a:fillRect/>
          </a:stretch>
        </p:blipFill>
        <p:spPr bwMode="auto">
          <a:xfrm>
            <a:off x="150813" y="1563688"/>
            <a:ext cx="88423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Fathers with more education more likely to take paternity leave">
            <a:extLst>
              <a:ext uri="{FF2B5EF4-FFF2-40B4-BE49-F238E27FC236}">
                <a16:creationId xmlns:a16="http://schemas.microsoft.com/office/drawing/2014/main" id="{5EB7B34B-72D4-4CF5-A2B0-0FDDCE34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288925"/>
            <a:ext cx="20066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372E7A-6E27-4435-A04B-94CF76325C6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38960" y="3282480"/>
              <a:ext cx="3237480" cy="1153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372E7A-6E27-4435-A04B-94CF76325C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29600" y="3273120"/>
                <a:ext cx="3256200" cy="1172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25B66E-6186-442C-A838-37289F4A32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19"/>
    </mc:Choice>
    <mc:Fallback>
      <p:transition spd="slow" advTm="4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615FBF-4BA2-4C0C-A8EC-5B4A654DA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2238" y="352425"/>
            <a:ext cx="8229601" cy="1200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+mj-ea"/>
                <a:cs typeface="+mj-cs"/>
              </a:rPr>
              <a:t>Paternity metanalysis</a:t>
            </a:r>
          </a:p>
        </p:txBody>
      </p:sp>
      <p:graphicFrame>
        <p:nvGraphicFramePr>
          <p:cNvPr id="14339" name="Chart 7">
            <a:extLst>
              <a:ext uri="{FF2B5EF4-FFF2-40B4-BE49-F238E27FC236}">
                <a16:creationId xmlns:a16="http://schemas.microsoft.com/office/drawing/2014/main" id="{04F60944-8715-492A-8601-8E0B91DE728B}"/>
              </a:ext>
            </a:extLst>
          </p:cNvPr>
          <p:cNvGraphicFramePr>
            <a:graphicFrameLocks/>
          </p:cNvGraphicFramePr>
          <p:nvPr/>
        </p:nvGraphicFramePr>
        <p:xfrm>
          <a:off x="4157663" y="1512888"/>
          <a:ext cx="5265737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Chart" r:id="rId5" imgW="5273497" imgH="4017612" progId="Excel.Chart.8">
                  <p:embed/>
                </p:oleObj>
              </mc:Choice>
              <mc:Fallback>
                <p:oleObj name="Chart" r:id="rId5" imgW="5273497" imgH="4017612" progId="Excel.Chart.8">
                  <p:embed/>
                  <p:pic>
                    <p:nvPicPr>
                      <p:cNvPr id="0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663" y="1512888"/>
                        <a:ext cx="5265737" cy="401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4">
            <a:extLst>
              <a:ext uri="{FF2B5EF4-FFF2-40B4-BE49-F238E27FC236}">
                <a16:creationId xmlns:a16="http://schemas.microsoft.com/office/drawing/2014/main" id="{36A42F97-8C99-445F-A4EF-000A4D78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8" t="52782" r="13647" b="23521"/>
          <a:stretch>
            <a:fillRect/>
          </a:stretch>
        </p:blipFill>
        <p:spPr bwMode="auto">
          <a:xfrm>
            <a:off x="728663" y="1843088"/>
            <a:ext cx="78295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Fathers with more education more likely to take paternity leave">
            <a:extLst>
              <a:ext uri="{FF2B5EF4-FFF2-40B4-BE49-F238E27FC236}">
                <a16:creationId xmlns:a16="http://schemas.microsoft.com/office/drawing/2014/main" id="{F6D89A05-E2B3-4692-9E0E-6BA5A8DE2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288925"/>
            <a:ext cx="20066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1FDD9EE-22D5-48D4-A910-428228267C2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99000" y="3441600"/>
              <a:ext cx="5645880" cy="478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1FDD9EE-22D5-48D4-A910-428228267C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89640" y="3432240"/>
                <a:ext cx="5664600" cy="497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2A161C-0DD8-4D6D-AB1C-BB40DF7BF4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73"/>
    </mc:Choice>
    <mc:Fallback>
      <p:transition spd="slow" advTm="3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DE2C0D-7B10-41C1-AFAE-1791E8DA2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Testicular asymmetry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15363" name="Content Placeholder 4">
            <a:extLst>
              <a:ext uri="{FF2B5EF4-FFF2-40B4-BE49-F238E27FC236}">
                <a16:creationId xmlns:a16="http://schemas.microsoft.com/office/drawing/2014/main" id="{B7C27351-699D-4B7F-B8DD-D9970E327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4243388" cy="3394075"/>
          </a:xfrm>
        </p:spPr>
        <p:txBody>
          <a:bodyPr/>
          <a:lstStyle/>
          <a:p>
            <a:r>
              <a:rPr lang="en-GB" altLang="en-US" sz="3200">
                <a:latin typeface="Franklin Gothic Medium" panose="020B0603020102020204" pitchFamily="34" charset="0"/>
              </a:rPr>
              <a:t>Asymmetry impairs sperm concentration &amp; forward motility (Keene 2012)</a:t>
            </a:r>
          </a:p>
          <a:p>
            <a:r>
              <a:rPr lang="en-GB" altLang="en-US" sz="3200">
                <a:latin typeface="Franklin Gothic Medium" panose="020B0603020102020204" pitchFamily="34" charset="0"/>
              </a:rPr>
              <a:t>80% experience catch up growth of testis</a:t>
            </a:r>
          </a:p>
        </p:txBody>
      </p:sp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5C79FE05-3B0A-467D-A905-FBDE167FEB23}"/>
              </a:ext>
            </a:extLst>
          </p:cNvPr>
          <p:cNvGraphicFramePr/>
          <p:nvPr/>
        </p:nvGraphicFramePr>
        <p:xfrm>
          <a:off x="5015878" y="1279330"/>
          <a:ext cx="4128122" cy="223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D248A9D-2A41-40A4-A802-7572D389831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83560" y="2855160"/>
              <a:ext cx="452880" cy="230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D248A9D-2A41-40A4-A802-7572D38983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4200" y="2845800"/>
                <a:ext cx="471600" cy="248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BFD90E-EE7B-4BF7-B06D-E15881C11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69"/>
    </mc:Choice>
    <mc:Fallback>
      <p:transition spd="slow" advTm="50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62103C-86CC-4504-AF73-52C865F3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Antegrade foam sclerotherapy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16387" name="Content Placeholder 4">
            <a:extLst>
              <a:ext uri="{FF2B5EF4-FFF2-40B4-BE49-F238E27FC236}">
                <a16:creationId xmlns:a16="http://schemas.microsoft.com/office/drawing/2014/main" id="{56AF59E1-2843-46EA-B550-9B644C2BB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1279525"/>
            <a:ext cx="4333875" cy="3394075"/>
          </a:xfrm>
        </p:spPr>
        <p:txBody>
          <a:bodyPr/>
          <a:lstStyle/>
          <a:p>
            <a:r>
              <a:rPr lang="en-US" altLang="en-US" sz="3200">
                <a:latin typeface="Franklin Gothic Medium" panose="020B0603020102020204" pitchFamily="34" charset="0"/>
              </a:rPr>
              <a:t>Modified Tauber technique</a:t>
            </a:r>
          </a:p>
          <a:p>
            <a:r>
              <a:rPr lang="en-US" altLang="en-US" sz="3200">
                <a:latin typeface="Franklin Gothic Medium" panose="020B0603020102020204" pitchFamily="34" charset="0"/>
              </a:rPr>
              <a:t>2mls aethoxysklerol + 8mls air =&gt; FOAM</a:t>
            </a:r>
          </a:p>
          <a:p>
            <a:r>
              <a:rPr lang="en-US" altLang="en-US" sz="3200">
                <a:latin typeface="Franklin Gothic Medium" panose="020B0603020102020204" pitchFamily="34" charset="0"/>
              </a:rPr>
              <a:t>0% hydroceles</a:t>
            </a:r>
          </a:p>
          <a:p>
            <a:r>
              <a:rPr lang="en-US" altLang="en-US" sz="3200">
                <a:latin typeface="Franklin Gothic Medium" panose="020B0603020102020204" pitchFamily="34" charset="0"/>
              </a:rPr>
              <a:t>98% success</a:t>
            </a:r>
          </a:p>
          <a:p>
            <a:endParaRPr lang="en-GB" altLang="en-US" sz="3200">
              <a:latin typeface="Franklin Gothic Medium" panose="020B0603020102020204" pitchFamily="34" charset="0"/>
            </a:endParaRP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8523409D-2EF5-46C4-9C24-BA6896AE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5"/>
          <a:stretch>
            <a:fillRect/>
          </a:stretch>
        </p:blipFill>
        <p:spPr bwMode="auto">
          <a:xfrm>
            <a:off x="4392613" y="1263650"/>
            <a:ext cx="45085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95C3DBC-D151-4EE6-9B6F-F7347FCB06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55200" y="1364040"/>
              <a:ext cx="3855600" cy="3403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95C3DBC-D151-4EE6-9B6F-F7347FCB06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45840" y="1354680"/>
                <a:ext cx="3874320" cy="3422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03D25FC-BCF2-463B-ABA9-E02A484D5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11"/>
    </mc:Choice>
    <mc:Fallback>
      <p:transition spd="slow" advTm="57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B5B7DB-2B26-440D-A894-7DFCB44D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+mj-cs"/>
              </a:rPr>
              <a:t>Catch up growth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17411" name="Content Placeholder 4">
            <a:extLst>
              <a:ext uri="{FF2B5EF4-FFF2-40B4-BE49-F238E27FC236}">
                <a16:creationId xmlns:a16="http://schemas.microsoft.com/office/drawing/2014/main" id="{A59AFEC1-7E09-47AF-8AFD-030AF5424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13" y="1200150"/>
            <a:ext cx="3536950" cy="3394075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80% restore size</a:t>
            </a:r>
          </a:p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Sperm quality improves</a:t>
            </a:r>
          </a:p>
          <a:p>
            <a:pPr eaLnBrk="1" hangingPunct="1"/>
            <a:endParaRPr lang="en-US" altLang="en-US" sz="3200">
              <a:latin typeface="Franklin Gothic Medium" panose="020B0603020102020204" pitchFamily="34" charset="0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4E18235-BDD9-495C-ABAC-887CAE6EE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8" b="9296"/>
          <a:stretch>
            <a:fillRect/>
          </a:stretch>
        </p:blipFill>
        <p:spPr bwMode="auto">
          <a:xfrm>
            <a:off x="3757613" y="1147763"/>
            <a:ext cx="5280025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>
            <a:extLst>
              <a:ext uri="{FF2B5EF4-FFF2-40B4-BE49-F238E27FC236}">
                <a16:creationId xmlns:a16="http://schemas.microsoft.com/office/drawing/2014/main" id="{581CB704-E591-4315-AC7A-6405D1730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286543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852FFD2-B7FA-411C-8477-863C4878F6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74280" y="3180240"/>
              <a:ext cx="2071440" cy="1485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852FFD2-B7FA-411C-8477-863C4878F6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4920" y="3170880"/>
                <a:ext cx="2090160" cy="1504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BC9C07-E4BC-4AB9-8A02-636842A23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61"/>
    </mc:Choice>
    <mc:Fallback>
      <p:transition spd="slow" advTm="29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16527-1390-412C-A15D-02DC5B0A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Paired sperm analysis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18435" name="TextBox 9">
            <a:extLst>
              <a:ext uri="{FF2B5EF4-FFF2-40B4-BE49-F238E27FC236}">
                <a16:creationId xmlns:a16="http://schemas.microsoft.com/office/drawing/2014/main" id="{2F2CCB5C-FBB6-4D36-B56A-8945D0288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2438400"/>
            <a:ext cx="1960563" cy="1200150"/>
          </a:xfrm>
          <a:prstGeom prst="rect">
            <a:avLst/>
          </a:prstGeom>
          <a:solidFill>
            <a:srgbClr val="FF0000"/>
          </a:solidFill>
          <a:ln w="9528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PRE-OP SPERM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all 9 patients had abnormal sperm parameters</a:t>
            </a:r>
          </a:p>
        </p:txBody>
      </p:sp>
      <p:sp>
        <p:nvSpPr>
          <p:cNvPr id="18436" name="TextBox 10">
            <a:extLst>
              <a:ext uri="{FF2B5EF4-FFF2-40B4-BE49-F238E27FC236}">
                <a16:creationId xmlns:a16="http://schemas.microsoft.com/office/drawing/2014/main" id="{A2ED7081-497F-4C6F-8F24-C1F3546EA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1503363"/>
            <a:ext cx="1960562" cy="1200150"/>
          </a:xfrm>
          <a:prstGeom prst="rect">
            <a:avLst/>
          </a:prstGeom>
          <a:solidFill>
            <a:srgbClr val="92D050"/>
          </a:solidFill>
          <a:ln w="9528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POST-OP SPERM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4 patients completely normal sperm parameters</a:t>
            </a:r>
          </a:p>
        </p:txBody>
      </p:sp>
      <p:sp>
        <p:nvSpPr>
          <p:cNvPr id="18437" name="TextBox 11">
            <a:extLst>
              <a:ext uri="{FF2B5EF4-FFF2-40B4-BE49-F238E27FC236}">
                <a16:creationId xmlns:a16="http://schemas.microsoft.com/office/drawing/2014/main" id="{CBB87714-E463-4578-8AAE-89933FA28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3375025"/>
            <a:ext cx="2881312" cy="1200150"/>
          </a:xfrm>
          <a:prstGeom prst="rect">
            <a:avLst/>
          </a:prstGeom>
          <a:solidFill>
            <a:srgbClr val="FFC000"/>
          </a:solidFill>
          <a:ln w="9528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POST-OP SPERM</a:t>
            </a: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5 patients improved sperm concentration +/- forward motility</a:t>
            </a:r>
          </a:p>
        </p:txBody>
      </p:sp>
      <p:cxnSp>
        <p:nvCxnSpPr>
          <p:cNvPr id="18438" name="Straight Arrow Connector 23">
            <a:extLst>
              <a:ext uri="{FF2B5EF4-FFF2-40B4-BE49-F238E27FC236}">
                <a16:creationId xmlns:a16="http://schemas.microsoft.com/office/drawing/2014/main" id="{223A4C53-7472-4C05-93E7-6799B3A10F65}"/>
              </a:ext>
            </a:extLst>
          </p:cNvPr>
          <p:cNvCxnSpPr>
            <a:cxnSpLocks noChangeShapeType="1"/>
            <a:endCxn id="18436" idx="1"/>
          </p:cNvCxnSpPr>
          <p:nvPr/>
        </p:nvCxnSpPr>
        <p:spPr bwMode="auto">
          <a:xfrm flipV="1">
            <a:off x="2332038" y="2103438"/>
            <a:ext cx="892175" cy="935037"/>
          </a:xfrm>
          <a:prstGeom prst="straightConnector1">
            <a:avLst/>
          </a:prstGeom>
          <a:noFill/>
          <a:ln w="15873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9" name="Straight Arrow Connector 25">
            <a:extLst>
              <a:ext uri="{FF2B5EF4-FFF2-40B4-BE49-F238E27FC236}">
                <a16:creationId xmlns:a16="http://schemas.microsoft.com/office/drawing/2014/main" id="{E2D7A512-9161-4E78-B368-523E8354867A}"/>
              </a:ext>
            </a:extLst>
          </p:cNvPr>
          <p:cNvCxnSpPr>
            <a:cxnSpLocks noChangeShapeType="1"/>
            <a:endCxn id="18437" idx="1"/>
          </p:cNvCxnSpPr>
          <p:nvPr/>
        </p:nvCxnSpPr>
        <p:spPr bwMode="auto">
          <a:xfrm>
            <a:off x="2332038" y="3059113"/>
            <a:ext cx="892175" cy="915987"/>
          </a:xfrm>
          <a:prstGeom prst="straightConnector1">
            <a:avLst/>
          </a:prstGeom>
          <a:noFill/>
          <a:ln w="15873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0" name="Content Placeholder 4">
            <a:extLst>
              <a:ext uri="{FF2B5EF4-FFF2-40B4-BE49-F238E27FC236}">
                <a16:creationId xmlns:a16="http://schemas.microsoft.com/office/drawing/2014/main" id="{24DECBA4-9CD1-4AA8-930D-A70C63C50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363" y="1431925"/>
            <a:ext cx="2606675" cy="3394075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36% low at 18yrs (Zampieri &amp; Cervellione 2008)</a:t>
            </a:r>
          </a:p>
          <a:p>
            <a:pPr eaLnBrk="1" hangingPunct="1"/>
            <a:endParaRPr lang="en-US" altLang="en-US" sz="3200">
              <a:latin typeface="Franklin Gothic Medium" panose="020B06030201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781C949-4DDB-49FF-9B58-84277476543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2600" y="1261800"/>
              <a:ext cx="7583040" cy="29833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781C949-4DDB-49FF-9B58-8427747654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1960" y="1252440"/>
                <a:ext cx="7601760" cy="300204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B7D76A4-AD90-4EA0-818F-F6978A5C5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89"/>
    </mc:Choice>
    <mc:Fallback>
      <p:transition spd="slow" advTm="52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BEB0D4-686D-4BF4-8465-B62FC7F1F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5" y="0"/>
            <a:ext cx="6557963" cy="1200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Symmetrical testes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19459" name="Content Placeholder 4">
            <a:extLst>
              <a:ext uri="{FF2B5EF4-FFF2-40B4-BE49-F238E27FC236}">
                <a16:creationId xmlns:a16="http://schemas.microsoft.com/office/drawing/2014/main" id="{7E2F5161-5546-4282-BC1C-F6608981E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2213"/>
            <a:ext cx="6121400" cy="3394075"/>
          </a:xfrm>
        </p:spPr>
        <p:txBody>
          <a:bodyPr/>
          <a:lstStyle/>
          <a:p>
            <a:r>
              <a:rPr lang="en-GB" altLang="en-US" sz="3200">
                <a:latin typeface="Franklin Gothic Medium" panose="020B0603020102020204" pitchFamily="34" charset="0"/>
              </a:rPr>
              <a:t>Don’t meet criteria for surgery</a:t>
            </a:r>
          </a:p>
          <a:p>
            <a:r>
              <a:rPr lang="en-GB" altLang="en-US" sz="3200">
                <a:latin typeface="Franklin Gothic Medium" panose="020B0603020102020204" pitchFamily="34" charset="0"/>
              </a:rPr>
              <a:t>20% subfertile at 18yrs (Zampieri &amp; Cervellione 2008)</a:t>
            </a:r>
          </a:p>
          <a:p>
            <a:r>
              <a:rPr lang="en-GB" altLang="en-US" sz="3200">
                <a:latin typeface="Franklin Gothic Medium" panose="020B0603020102020204" pitchFamily="34" charset="0"/>
              </a:rPr>
              <a:t>What happens over time?</a:t>
            </a:r>
          </a:p>
          <a:p>
            <a:r>
              <a:rPr lang="en-GB" altLang="en-US" sz="3200">
                <a:latin typeface="Franklin Gothic Medium" panose="020B0603020102020204" pitchFamily="34" charset="0"/>
              </a:rPr>
              <a:t>Manchester RCT early surgery vs conservative management</a:t>
            </a:r>
          </a:p>
        </p:txBody>
      </p:sp>
      <p:pic>
        <p:nvPicPr>
          <p:cNvPr id="19460" name="Picture 2" descr="Why Investors Are Flocking to Tracker Funds | Morningstar">
            <a:extLst>
              <a:ext uri="{FF2B5EF4-FFF2-40B4-BE49-F238E27FC236}">
                <a16:creationId xmlns:a16="http://schemas.microsoft.com/office/drawing/2014/main" id="{ABDC2B3A-B1BD-4E17-811C-163FADB7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3086100"/>
            <a:ext cx="254635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:a16="http://schemas.microsoft.com/office/drawing/2014/main" id="{9F720F02-A876-4B0C-8B06-6F69FCCE2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441325"/>
            <a:ext cx="22415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32A414-002E-4C76-90DB-9B94933EB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0"/>
    </mc:Choice>
    <mc:Fallback>
      <p:transition spd="slow" advTm="3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073E91-B2CF-4D88-81C9-FBED1082A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Manchester RCT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20483" name="Content Placeholder 4">
            <a:extLst>
              <a:ext uri="{FF2B5EF4-FFF2-40B4-BE49-F238E27FC236}">
                <a16:creationId xmlns:a16="http://schemas.microsoft.com/office/drawing/2014/main" id="{DCC6D6E3-3668-43AB-B876-8672DC646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5635625" cy="3394075"/>
          </a:xfrm>
        </p:spPr>
        <p:txBody>
          <a:bodyPr/>
          <a:lstStyle/>
          <a:p>
            <a:r>
              <a:rPr lang="en-GB" altLang="en-US" sz="3200">
                <a:latin typeface="Franklin Gothic Medium" panose="020B0603020102020204" pitchFamily="34" charset="0"/>
              </a:rPr>
              <a:t>Interim results: (78 patients)</a:t>
            </a:r>
          </a:p>
          <a:p>
            <a:endParaRPr lang="en-GB" altLang="en-US" sz="3200">
              <a:latin typeface="Franklin Gothic Medium" panose="020B0603020102020204" pitchFamily="34" charset="0"/>
            </a:endParaRPr>
          </a:p>
        </p:txBody>
      </p:sp>
      <p:sp>
        <p:nvSpPr>
          <p:cNvPr id="20484" name="Content Placeholder 4">
            <a:extLst>
              <a:ext uri="{FF2B5EF4-FFF2-40B4-BE49-F238E27FC236}">
                <a16:creationId xmlns:a16="http://schemas.microsoft.com/office/drawing/2014/main" id="{281C4661-B3E1-4680-AE18-1F0BC40F3D89}"/>
              </a:ext>
            </a:extLst>
          </p:cNvPr>
          <p:cNvSpPr txBox="1">
            <a:spLocks/>
          </p:cNvSpPr>
          <p:nvPr/>
        </p:nvSpPr>
        <p:spPr bwMode="auto">
          <a:xfrm>
            <a:off x="6329363" y="1295400"/>
            <a:ext cx="26066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/>
              <a:t>No difference in sperm conc. between groups</a:t>
            </a:r>
          </a:p>
        </p:txBody>
      </p:sp>
      <p:graphicFrame>
        <p:nvGraphicFramePr>
          <p:cNvPr id="20485" name="Chart 4">
            <a:extLst>
              <a:ext uri="{FF2B5EF4-FFF2-40B4-BE49-F238E27FC236}">
                <a16:creationId xmlns:a16="http://schemas.microsoft.com/office/drawing/2014/main" id="{46BC679D-7047-4E5B-8185-9FA8FD194307}"/>
              </a:ext>
            </a:extLst>
          </p:cNvPr>
          <p:cNvGraphicFramePr>
            <a:graphicFrameLocks/>
          </p:cNvGraphicFramePr>
          <p:nvPr/>
        </p:nvGraphicFramePr>
        <p:xfrm>
          <a:off x="928688" y="1843088"/>
          <a:ext cx="5588000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Chart" r:id="rId5" imgW="5590517" imgH="3304318" progId="Excel.Chart.8">
                  <p:embed/>
                </p:oleObj>
              </mc:Choice>
              <mc:Fallback>
                <p:oleObj name="Chart" r:id="rId5" imgW="5590517" imgH="3304318" progId="Excel.Chart.8">
                  <p:embed/>
                  <p:pic>
                    <p:nvPicPr>
                      <p:cNvPr id="0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1843088"/>
                        <a:ext cx="5588000" cy="330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042DF5-F392-4375-80DD-A1957814B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2"/>
    </mc:Choice>
    <mc:Fallback>
      <p:transition spd="slow" advTm="2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59B54-1106-4CF3-9D60-9C8B28BFD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Manchester RCT Subgroups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21507" name="Content Placeholder 4">
            <a:extLst>
              <a:ext uri="{FF2B5EF4-FFF2-40B4-BE49-F238E27FC236}">
                <a16:creationId xmlns:a16="http://schemas.microsoft.com/office/drawing/2014/main" id="{F5CFC6AA-B526-4186-9FA2-BD4D55A53F00}"/>
              </a:ext>
            </a:extLst>
          </p:cNvPr>
          <p:cNvSpPr txBox="1">
            <a:spLocks/>
          </p:cNvSpPr>
          <p:nvPr/>
        </p:nvSpPr>
        <p:spPr bwMode="auto">
          <a:xfrm>
            <a:off x="6135688" y="1031875"/>
            <a:ext cx="3008312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/>
              <a:t>75% start normal</a:t>
            </a:r>
          </a:p>
          <a:p>
            <a:pPr lvl="1" eaLnBrk="1" hangingPunct="1"/>
            <a:r>
              <a:rPr lang="en-US" altLang="en-US" sz="2400"/>
              <a:t>10% get worse (CONS)</a:t>
            </a:r>
          </a:p>
          <a:p>
            <a:pPr eaLnBrk="1" hangingPunct="1"/>
            <a:r>
              <a:rPr lang="en-US" altLang="en-US" sz="3200"/>
              <a:t>25% start + finish poor</a:t>
            </a:r>
          </a:p>
          <a:p>
            <a:pPr lvl="1" eaLnBrk="1" hangingPunct="1"/>
            <a:r>
              <a:rPr lang="en-US" altLang="en-US" sz="2400"/>
              <a:t>may benefit from early surgery</a:t>
            </a:r>
          </a:p>
          <a:p>
            <a:pPr eaLnBrk="1" hangingPunct="1"/>
            <a:endParaRPr lang="en-US" altLang="en-US" sz="3200"/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644B488E-0662-4163-B064-ACB5BA0F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385888"/>
            <a:ext cx="549751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E448C63-BD67-488A-AA52-0EFD1C5B9C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6960" y="1274760"/>
              <a:ext cx="2192400" cy="3327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E448C63-BD67-488A-AA52-0EFD1C5B9C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7600" y="1265400"/>
                <a:ext cx="2211120" cy="334584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34B51AF-5103-429E-85E0-1637BA011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72"/>
    </mc:Choice>
    <mc:Fallback>
      <p:transition spd="slow" advTm="4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6DB0CE-E5F4-4833-8772-F7213F06A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Journey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4099" name="Content Placeholder 4">
            <a:extLst>
              <a:ext uri="{FF2B5EF4-FFF2-40B4-BE49-F238E27FC236}">
                <a16:creationId xmlns:a16="http://schemas.microsoft.com/office/drawing/2014/main" id="{E6C6D6AC-D6AB-43E5-BAB4-38DEF6E2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Adult experience</a:t>
            </a:r>
          </a:p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Sperm tests in adolescents</a:t>
            </a:r>
          </a:p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Asymmetrical testes</a:t>
            </a:r>
          </a:p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Symmetrical testes</a:t>
            </a:r>
          </a:p>
        </p:txBody>
      </p:sp>
      <p:pic>
        <p:nvPicPr>
          <p:cNvPr id="4100" name="Picture 1">
            <a:extLst>
              <a:ext uri="{FF2B5EF4-FFF2-40B4-BE49-F238E27FC236}">
                <a16:creationId xmlns:a16="http://schemas.microsoft.com/office/drawing/2014/main" id="{94EF17DF-BE67-43C0-84C9-6E3A46D35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341" r="8438"/>
          <a:stretch>
            <a:fillRect/>
          </a:stretch>
        </p:blipFill>
        <p:spPr bwMode="auto">
          <a:xfrm>
            <a:off x="6543675" y="1096963"/>
            <a:ext cx="2286000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3ABC9F-1365-405F-AE60-A1FC1D983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26"/>
    </mc:Choice>
    <mc:Fallback>
      <p:transition spd="slow" advTm="21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F843A5-9EDE-4DB9-8C5E-5D327E2F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1200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+mj-ea"/>
                <a:cs typeface="+mj-cs"/>
              </a:rPr>
              <a:t>Areas for research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57A024C9-DDDA-42B4-880F-12CBD6C1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0"/>
          <a:stretch>
            <a:fillRect/>
          </a:stretch>
        </p:blipFill>
        <p:spPr bwMode="auto">
          <a:xfrm>
            <a:off x="4884738" y="1997075"/>
            <a:ext cx="3389312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ontent Placeholder 4">
            <a:extLst>
              <a:ext uri="{FF2B5EF4-FFF2-40B4-BE49-F238E27FC236}">
                <a16:creationId xmlns:a16="http://schemas.microsoft.com/office/drawing/2014/main" id="{6FD155F9-4EC8-4198-B3CD-018D60229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3350"/>
            <a:ext cx="6121400" cy="3394075"/>
          </a:xfrm>
        </p:spPr>
        <p:txBody>
          <a:bodyPr/>
          <a:lstStyle/>
          <a:p>
            <a:r>
              <a:rPr lang="en-GB" altLang="en-US" sz="3200">
                <a:latin typeface="Franklin Gothic Medium" panose="020B0603020102020204" pitchFamily="34" charset="0"/>
              </a:rPr>
              <a:t>DNA fragmentation metanalysis</a:t>
            </a:r>
          </a:p>
          <a:p>
            <a:r>
              <a:rPr lang="en-GB" altLang="en-US" sz="3200">
                <a:latin typeface="Franklin Gothic Medium" panose="020B0603020102020204" pitchFamily="34" charset="0"/>
              </a:rPr>
              <a:t>Birowo et al. 2020</a:t>
            </a:r>
          </a:p>
          <a:p>
            <a:endParaRPr lang="en-GB" altLang="en-US" sz="3200">
              <a:latin typeface="Franklin Gothic Medium" panose="020B0603020102020204" pitchFamily="34" charset="0"/>
            </a:endParaRPr>
          </a:p>
        </p:txBody>
      </p:sp>
      <p:pic>
        <p:nvPicPr>
          <p:cNvPr id="22533" name="Picture 7" descr="Sperm DNA Fragmentation - Ferty9 Hospitals">
            <a:extLst>
              <a:ext uri="{FF2B5EF4-FFF2-40B4-BE49-F238E27FC236}">
                <a16:creationId xmlns:a16="http://schemas.microsoft.com/office/drawing/2014/main" id="{7AD289C2-2FCC-40D9-98C8-7CFA3A92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913063"/>
            <a:ext cx="3544887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EDD3A6-39D7-4600-9E87-0D44B3E8D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3"/>
    </mc:Choice>
    <mc:Fallback>
      <p:transition spd="slow" advTm="35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C61FF3-EA0C-423B-847C-60D9C0FF8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-7938"/>
            <a:ext cx="8229600" cy="12001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+mj-ea"/>
                <a:cs typeface="+mj-cs"/>
              </a:rPr>
              <a:t>Summary</a:t>
            </a: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CC0F7490-8646-4217-95EE-B2840EEA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2" t="14157"/>
          <a:stretch>
            <a:fillRect/>
          </a:stretch>
        </p:blipFill>
        <p:spPr bwMode="auto">
          <a:xfrm>
            <a:off x="6578600" y="1003300"/>
            <a:ext cx="21717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Content Placeholder 4">
            <a:extLst>
              <a:ext uri="{FF2B5EF4-FFF2-40B4-BE49-F238E27FC236}">
                <a16:creationId xmlns:a16="http://schemas.microsoft.com/office/drawing/2014/main" id="{1554ABE5-7014-48C6-9EEE-DB97C2A40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2213"/>
            <a:ext cx="6121400" cy="3394075"/>
          </a:xfrm>
        </p:spPr>
        <p:txBody>
          <a:bodyPr/>
          <a:lstStyle/>
          <a:p>
            <a:r>
              <a:rPr lang="en-GB" altLang="en-US" sz="3200">
                <a:latin typeface="Franklin Gothic Medium" panose="020B0603020102020204" pitchFamily="34" charset="0"/>
              </a:rPr>
              <a:t>Teenagers different from adults</a:t>
            </a:r>
          </a:p>
          <a:p>
            <a:r>
              <a:rPr lang="en-GB" altLang="en-US" sz="3200">
                <a:latin typeface="Franklin Gothic Medium" panose="020B0603020102020204" pitchFamily="34" charset="0"/>
              </a:rPr>
              <a:t>Testicular size signpost not goal</a:t>
            </a:r>
          </a:p>
          <a:p>
            <a:r>
              <a:rPr lang="en-GB" altLang="en-US" sz="3200">
                <a:latin typeface="Franklin Gothic Medium" panose="020B0603020102020204" pitchFamily="34" charset="0"/>
              </a:rPr>
              <a:t>Sperm tests key but avoid TMC</a:t>
            </a:r>
          </a:p>
          <a:p>
            <a:r>
              <a:rPr lang="en-GB" altLang="en-US" sz="3200">
                <a:latin typeface="Franklin Gothic Medium" panose="020B0603020102020204" pitchFamily="34" charset="0"/>
              </a:rPr>
              <a:t>Reversible growth &amp; fertility</a:t>
            </a:r>
          </a:p>
          <a:p>
            <a:r>
              <a:rPr lang="en-GB" altLang="en-US" sz="3200">
                <a:latin typeface="Franklin Gothic Medium" panose="020B0603020102020204" pitchFamily="34" charset="0"/>
              </a:rPr>
              <a:t>Future –DNA fragmentation</a:t>
            </a:r>
          </a:p>
          <a:p>
            <a:endParaRPr lang="en-GB" altLang="en-US" sz="3200">
              <a:latin typeface="Franklin Gothic Medium" panose="020B0603020102020204" pitchFamily="34" charset="0"/>
            </a:endParaRPr>
          </a:p>
          <a:p>
            <a:endParaRPr lang="en-GB" altLang="en-US" sz="3200">
              <a:latin typeface="Franklin Gothic Medium" panose="020B0603020102020204" pitchFamily="34" charset="0"/>
            </a:endParaRPr>
          </a:p>
          <a:p>
            <a:endParaRPr lang="en-GB" altLang="en-US" sz="3200">
              <a:latin typeface="Franklin Gothic Medium" panose="020B0603020102020204" pitchFamily="34" charset="0"/>
            </a:endParaRPr>
          </a:p>
          <a:p>
            <a:endParaRPr lang="en-GB" altLang="en-US" sz="3200">
              <a:latin typeface="Franklin Gothic Medium" panose="020B06030201020202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014DD0E-0498-4444-A7AC-9FFFA44C3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59"/>
    </mc:Choice>
    <mc:Fallback>
      <p:transition spd="slow" advTm="4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0439A-92C3-4C4D-9E6E-48C95BD5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Adults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5123" name="Content Placeholder 4">
            <a:extLst>
              <a:ext uri="{FF2B5EF4-FFF2-40B4-BE49-F238E27FC236}">
                <a16:creationId xmlns:a16="http://schemas.microsoft.com/office/drawing/2014/main" id="{F89FBAC9-C823-451D-9F35-00B7B97C8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Meta-analyses (Evers Cochrane Rev 2012)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10E8829-C424-4D64-A504-C3E66F8A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7071" r="32643" b="41451"/>
          <a:stretch>
            <a:fillRect/>
          </a:stretch>
        </p:blipFill>
        <p:spPr bwMode="auto">
          <a:xfrm>
            <a:off x="271463" y="1928813"/>
            <a:ext cx="862965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C7D028F-106F-4297-AFEA-B6F2D83961F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19960" y="1911960"/>
              <a:ext cx="5882040" cy="2218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C7D028F-106F-4297-AFEA-B6F2D83961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10600" y="1902600"/>
                <a:ext cx="5900760" cy="2237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B57EF7-2DCE-45A4-B10E-5EBEA1BB9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29"/>
    </mc:Choice>
    <mc:Fallback>
      <p:transition spd="slow" advTm="34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48993A-A70D-4D26-8A9C-C1312686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Adults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6147" name="Content Placeholder 4">
            <a:extLst>
              <a:ext uri="{FF2B5EF4-FFF2-40B4-BE49-F238E27FC236}">
                <a16:creationId xmlns:a16="http://schemas.microsoft.com/office/drawing/2014/main" id="{032376E9-FC1B-4085-9AAF-D8D088161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Meta-analyses (Evers Cochrane Rev 2012)</a:t>
            </a:r>
          </a:p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Weakly positive effect</a:t>
            </a:r>
          </a:p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Number needed to treat 17 patients for 1 extra pregnancy</a:t>
            </a:r>
          </a:p>
        </p:txBody>
      </p:sp>
      <p:pic>
        <p:nvPicPr>
          <p:cNvPr id="6148" name="Picture 2" descr="Wales Gene Park | Rare Disease Research Gateway">
            <a:extLst>
              <a:ext uri="{FF2B5EF4-FFF2-40B4-BE49-F238E27FC236}">
                <a16:creationId xmlns:a16="http://schemas.microsoft.com/office/drawing/2014/main" id="{4A10D682-692A-4E84-A8BA-F6BDC06D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" b="82797"/>
          <a:stretch>
            <a:fillRect/>
          </a:stretch>
        </p:blipFill>
        <p:spPr bwMode="auto">
          <a:xfrm>
            <a:off x="1998663" y="4084638"/>
            <a:ext cx="4802187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07CA2B9-B2AA-43B0-8240-48C9AA1A5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1"/>
    </mc:Choice>
    <mc:Fallback>
      <p:transition spd="slow" advTm="1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B0E4E4-2955-4D20-BF6B-E50804A6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Similarities to bilat UDT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sp>
        <p:nvSpPr>
          <p:cNvPr id="7171" name="Content Placeholder 4">
            <a:extLst>
              <a:ext uri="{FF2B5EF4-FFF2-40B4-BE49-F238E27FC236}">
                <a16:creationId xmlns:a16="http://schemas.microsoft.com/office/drawing/2014/main" id="{C248D87D-08DC-4B28-8F36-9B68D133F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latin typeface="Franklin Gothic Medium" panose="020B0603020102020204" pitchFamily="34" charset="0"/>
              </a:rPr>
              <a:t>Christman</a:t>
            </a:r>
          </a:p>
        </p:txBody>
      </p:sp>
      <p:pic>
        <p:nvPicPr>
          <p:cNvPr id="7172" name="Picture 5">
            <a:extLst>
              <a:ext uri="{FF2B5EF4-FFF2-40B4-BE49-F238E27FC236}">
                <a16:creationId xmlns:a16="http://schemas.microsoft.com/office/drawing/2014/main" id="{DDD942FB-84BA-431F-BD74-78B87EBC4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1" t="21854" r="12183" b="14359"/>
          <a:stretch>
            <a:fillRect/>
          </a:stretch>
        </p:blipFill>
        <p:spPr bwMode="auto">
          <a:xfrm>
            <a:off x="3122613" y="1465263"/>
            <a:ext cx="54292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0672A91-1280-4658-BAD0-C9D1D137F3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17560" y="3148560"/>
              <a:ext cx="5008680" cy="1491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0672A91-1280-4658-BAD0-C9D1D137F3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8200" y="3139200"/>
                <a:ext cx="5027400" cy="15105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89AE0EA-C870-4FA4-9C98-A45A73A38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66"/>
    </mc:Choice>
    <mc:Fallback>
      <p:transition spd="slow" advTm="3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077962-29FE-4FEC-8EF9-AE870CEF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ＭＳ Ｐゴシック" charset="0"/>
                <a:cs typeface="ＭＳ Ｐゴシック" charset="0"/>
              </a:rPr>
              <a:t>Optimum treatment window</a:t>
            </a:r>
            <a:endParaRPr lang="en-US" sz="4800" dirty="0">
              <a:effectLst/>
              <a:ea typeface="+mj-ea"/>
              <a:cs typeface="+mj-cs"/>
            </a:endParaRPr>
          </a:p>
        </p:txBody>
      </p:sp>
      <p:pic>
        <p:nvPicPr>
          <p:cNvPr id="8195" name="Picture 1">
            <a:extLst>
              <a:ext uri="{FF2B5EF4-FFF2-40B4-BE49-F238E27FC236}">
                <a16:creationId xmlns:a16="http://schemas.microsoft.com/office/drawing/2014/main" id="{12C4CD13-70FB-4B41-B1DE-F0F34E19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2" t="14157"/>
          <a:stretch>
            <a:fillRect/>
          </a:stretch>
        </p:blipFill>
        <p:spPr bwMode="auto">
          <a:xfrm>
            <a:off x="6400800" y="1214438"/>
            <a:ext cx="2519363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9FA147A-ECE2-42D4-B5E4-A86C07607671}"/>
              </a:ext>
            </a:extLst>
          </p:cNvPr>
          <p:cNvGraphicFramePr>
            <a:graphicFrameLocks noGrp="1"/>
          </p:cNvGraphicFramePr>
          <p:nvPr/>
        </p:nvGraphicFramePr>
        <p:xfrm>
          <a:off x="133350" y="1200150"/>
          <a:ext cx="6096000" cy="3907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564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Theories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Window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554">
                <a:tc>
                  <a:txBody>
                    <a:bodyPr/>
                    <a:lstStyle/>
                    <a:p>
                      <a:r>
                        <a:rPr lang="en-GB" sz="1800" dirty="0"/>
                        <a:t>UDT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Transformation of </a:t>
                      </a:r>
                      <a:r>
                        <a:rPr lang="en-GB" sz="1800" dirty="0" err="1"/>
                        <a:t>gonocytes</a:t>
                      </a:r>
                      <a:r>
                        <a:rPr lang="en-GB" sz="1800" dirty="0"/>
                        <a:t> into Ad spermatogonia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9-12 months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5720">
                <a:tc>
                  <a:txBody>
                    <a:bodyPr/>
                    <a:lstStyle/>
                    <a:p>
                      <a:r>
                        <a:rPr lang="en-GB" sz="1800" dirty="0"/>
                        <a:t>Varicoceles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1. Hyperthermia</a:t>
                      </a:r>
                    </a:p>
                    <a:p>
                      <a:r>
                        <a:rPr lang="en-GB" sz="1800" dirty="0"/>
                        <a:t>2. Abnormal blood flow</a:t>
                      </a:r>
                    </a:p>
                    <a:p>
                      <a:r>
                        <a:rPr lang="en-GB" sz="1800" dirty="0"/>
                        <a:t>3. Hypoxia and adrenal reflux</a:t>
                      </a:r>
                    </a:p>
                    <a:p>
                      <a:r>
                        <a:rPr lang="en-GB" sz="1800" dirty="0"/>
                        <a:t>4. Endocrine imbalance</a:t>
                      </a:r>
                    </a:p>
                    <a:p>
                      <a:endParaRPr lang="en-GB" sz="18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End of puberty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DC6B65F-538C-4738-878A-C90960803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86"/>
    </mc:Choice>
    <mc:Fallback>
      <p:transition spd="slow" advTm="48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2B196F-2A8E-4E06-9F68-5BAD6043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38"/>
            <a:ext cx="8229600" cy="1200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+mj-ea"/>
                <a:cs typeface="+mj-cs"/>
              </a:rPr>
              <a:t>Manchester experience</a:t>
            </a:r>
          </a:p>
        </p:txBody>
      </p:sp>
      <p:sp>
        <p:nvSpPr>
          <p:cNvPr id="9219" name="Content Placeholder 9">
            <a:extLst>
              <a:ext uri="{FF2B5EF4-FFF2-40B4-BE49-F238E27FC236}">
                <a16:creationId xmlns:a16="http://schemas.microsoft.com/office/drawing/2014/main" id="{B2B5A4F2-7035-45A3-83E5-FC5416CA1F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736725"/>
            <a:ext cx="4041775" cy="2935288"/>
          </a:xfrm>
        </p:spPr>
        <p:txBody>
          <a:bodyPr/>
          <a:lstStyle/>
          <a:p>
            <a:pPr eaLnBrk="1" hangingPunct="1"/>
            <a:r>
              <a:rPr lang="en-US" altLang="en-US">
                <a:latin typeface="Franklin Gothic Medium" panose="020B0603020102020204" pitchFamily="34" charset="0"/>
              </a:rPr>
              <a:t>360 adolescents (10-17y)</a:t>
            </a:r>
          </a:p>
          <a:p>
            <a:pPr eaLnBrk="1" hangingPunct="1"/>
            <a:r>
              <a:rPr lang="en-US" altLang="en-US">
                <a:latin typeface="Franklin Gothic Medium" panose="020B0603020102020204" pitchFamily="34" charset="0"/>
              </a:rPr>
              <a:t>151 have had surgery</a:t>
            </a:r>
          </a:p>
          <a:p>
            <a:r>
              <a:rPr lang="en-GB" altLang="en-US">
                <a:latin typeface="Franklin Gothic Medium" panose="020B0603020102020204" pitchFamily="34" charset="0"/>
              </a:rPr>
              <a:t>135 sperm tests </a:t>
            </a:r>
            <a:r>
              <a:rPr lang="en-GB" altLang="en-US" u="sng">
                <a:latin typeface="Franklin Gothic Medium" panose="020B0603020102020204" pitchFamily="34" charset="0"/>
              </a:rPr>
              <a:t>&lt;</a:t>
            </a:r>
            <a:r>
              <a:rPr lang="en-GB" altLang="en-US">
                <a:latin typeface="Franklin Gothic Medium" panose="020B0603020102020204" pitchFamily="34" charset="0"/>
              </a:rPr>
              <a:t>16</a:t>
            </a:r>
          </a:p>
          <a:p>
            <a:r>
              <a:rPr lang="en-GB" altLang="en-US">
                <a:latin typeface="Franklin Gothic Medium" panose="020B0603020102020204" pitchFamily="34" charset="0"/>
              </a:rPr>
              <a:t>66 sperm tests </a:t>
            </a:r>
            <a:r>
              <a:rPr lang="en-GB" altLang="en-US" u="sng">
                <a:latin typeface="Franklin Gothic Medium" panose="020B0603020102020204" pitchFamily="34" charset="0"/>
              </a:rPr>
              <a:t>&gt;</a:t>
            </a:r>
            <a:r>
              <a:rPr lang="en-GB" altLang="en-US">
                <a:latin typeface="Franklin Gothic Medium" panose="020B0603020102020204" pitchFamily="34" charset="0"/>
              </a:rPr>
              <a:t>17</a:t>
            </a:r>
          </a:p>
          <a:p>
            <a:pPr eaLnBrk="1" hangingPunct="1"/>
            <a:endParaRPr lang="en-US" altLang="en-US">
              <a:latin typeface="Franklin Gothic Medium" panose="020B0603020102020204" pitchFamily="34" charset="0"/>
            </a:endParaRPr>
          </a:p>
        </p:txBody>
      </p:sp>
      <p:graphicFrame>
        <p:nvGraphicFramePr>
          <p:cNvPr id="9220" name="Chart 7">
            <a:extLst>
              <a:ext uri="{FF2B5EF4-FFF2-40B4-BE49-F238E27FC236}">
                <a16:creationId xmlns:a16="http://schemas.microsoft.com/office/drawing/2014/main" id="{5C910BF1-C48A-4A50-B254-55DE8933D9E8}"/>
              </a:ext>
            </a:extLst>
          </p:cNvPr>
          <p:cNvGraphicFramePr>
            <a:graphicFrameLocks/>
          </p:cNvGraphicFramePr>
          <p:nvPr/>
        </p:nvGraphicFramePr>
        <p:xfrm>
          <a:off x="4157663" y="1512888"/>
          <a:ext cx="5265737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Chart" r:id="rId5" imgW="5273497" imgH="4017612" progId="Excel.Chart.8">
                  <p:embed/>
                </p:oleObj>
              </mc:Choice>
              <mc:Fallback>
                <p:oleObj name="Chart" r:id="rId5" imgW="5273497" imgH="4017612" progId="Excel.Chart.8">
                  <p:embed/>
                  <p:pic>
                    <p:nvPicPr>
                      <p:cNvPr id="0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663" y="1512888"/>
                        <a:ext cx="5265737" cy="401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6" descr="Royal Children's Hospital Quality Campaign">
            <a:extLst>
              <a:ext uri="{FF2B5EF4-FFF2-40B4-BE49-F238E27FC236}">
                <a16:creationId xmlns:a16="http://schemas.microsoft.com/office/drawing/2014/main" id="{8891CBBB-2464-4D19-B6B7-C2F404D3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654425"/>
            <a:ext cx="32258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D1E9FDD-E233-4D37-A1C0-830B124484B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12440" y="1370160"/>
              <a:ext cx="3161160" cy="2964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D1E9FDD-E233-4D37-A1C0-830B124484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03080" y="1360800"/>
                <a:ext cx="3179880" cy="29829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29C956A-BB35-4B7A-BB09-257233DE0B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19"/>
    </mc:Choice>
    <mc:Fallback>
      <p:transition spd="slow" advTm="4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3AADAF-5DFB-41B5-8386-6186B96C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38"/>
            <a:ext cx="8229600" cy="1200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  <a:ea typeface="+mj-ea"/>
                <a:cs typeface="+mj-cs"/>
              </a:rPr>
              <a:t>Avoid TMC in teenagers</a:t>
            </a:r>
          </a:p>
        </p:txBody>
      </p:sp>
      <p:graphicFrame>
        <p:nvGraphicFramePr>
          <p:cNvPr id="10243" name="Chart 7">
            <a:extLst>
              <a:ext uri="{FF2B5EF4-FFF2-40B4-BE49-F238E27FC236}">
                <a16:creationId xmlns:a16="http://schemas.microsoft.com/office/drawing/2014/main" id="{A2B30CAE-3774-4A92-A639-A669F5BD465D}"/>
              </a:ext>
            </a:extLst>
          </p:cNvPr>
          <p:cNvGraphicFramePr>
            <a:graphicFrameLocks/>
          </p:cNvGraphicFramePr>
          <p:nvPr/>
        </p:nvGraphicFramePr>
        <p:xfrm>
          <a:off x="4157663" y="1512888"/>
          <a:ext cx="5265737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Chart" r:id="rId5" imgW="5273497" imgH="4017612" progId="Excel.Chart.8">
                  <p:embed/>
                </p:oleObj>
              </mc:Choice>
              <mc:Fallback>
                <p:oleObj name="Chart" r:id="rId5" imgW="5273497" imgH="4017612" progId="Excel.Chart.8">
                  <p:embed/>
                  <p:pic>
                    <p:nvPicPr>
                      <p:cNvPr id="0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663" y="1512888"/>
                        <a:ext cx="5265737" cy="401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4" name="Picture 5">
            <a:extLst>
              <a:ext uri="{FF2B5EF4-FFF2-40B4-BE49-F238E27FC236}">
                <a16:creationId xmlns:a16="http://schemas.microsoft.com/office/drawing/2014/main" id="{099BD4AA-6DB5-4B25-A00A-CEAC5498D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1665288"/>
            <a:ext cx="39719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Avoid rubber stamp stock vector. Illustration of avoid - 82592946">
            <a:extLst>
              <a:ext uri="{FF2B5EF4-FFF2-40B4-BE49-F238E27FC236}">
                <a16:creationId xmlns:a16="http://schemas.microsoft.com/office/drawing/2014/main" id="{764B2069-106A-4DBD-87E5-DA7AF08E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" b="9673"/>
          <a:stretch>
            <a:fillRect/>
          </a:stretch>
        </p:blipFill>
        <p:spPr bwMode="auto">
          <a:xfrm>
            <a:off x="2830513" y="1563688"/>
            <a:ext cx="2119312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Content Placeholder 9">
            <a:extLst>
              <a:ext uri="{FF2B5EF4-FFF2-40B4-BE49-F238E27FC236}">
                <a16:creationId xmlns:a16="http://schemas.microsoft.com/office/drawing/2014/main" id="{C3783159-82AA-454D-B9F2-D90A80BDF0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2250" y="1563688"/>
            <a:ext cx="3533775" cy="2935287"/>
          </a:xfrm>
        </p:spPr>
        <p:txBody>
          <a:bodyPr/>
          <a:lstStyle/>
          <a:p>
            <a:pPr eaLnBrk="1" hangingPunct="1"/>
            <a:r>
              <a:rPr lang="en-GB" altLang="en-US">
                <a:latin typeface="Franklin Gothic Medium" panose="020B0603020102020204" pitchFamily="34" charset="0"/>
              </a:rPr>
              <a:t>Chu 2017 JPU</a:t>
            </a:r>
          </a:p>
          <a:p>
            <a:pPr eaLnBrk="1" hangingPunct="1"/>
            <a:r>
              <a:rPr lang="en-GB" altLang="en-US">
                <a:latin typeface="Franklin Gothic Medium" panose="020B0603020102020204" pitchFamily="34" charset="0"/>
              </a:rPr>
              <a:t>Total motile count = semen volume x concentration x forward motility</a:t>
            </a:r>
          </a:p>
          <a:p>
            <a:pPr eaLnBrk="1" hangingPunct="1"/>
            <a:r>
              <a:rPr lang="en-GB" altLang="en-US">
                <a:latin typeface="Franklin Gothic Medium" panose="020B0603020102020204" pitchFamily="34" charset="0"/>
              </a:rPr>
              <a:t>Positively correlated with age therefore must not use&lt;18 yrs</a:t>
            </a:r>
            <a:endParaRPr lang="en-US" altLang="en-US">
              <a:latin typeface="Franklin Gothic Medium" panose="020B0603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A28B4F-CB4A-4CB2-9D3F-D264B722D9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08"/>
    </mc:Choice>
    <mc:Fallback>
      <p:transition spd="slow" advTm="6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4AD1FC-4E9F-4E60-8874-8B7D7B69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38"/>
            <a:ext cx="8229600" cy="12001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/>
              </a:rPr>
              <a:t>Sperm volume increases</a:t>
            </a:r>
            <a:endParaRPr lang="en-US" sz="4800" b="1" dirty="0">
              <a:effectLst/>
              <a:ea typeface="+mj-ea"/>
              <a:cs typeface="+mj-cs"/>
            </a:endParaRPr>
          </a:p>
        </p:txBody>
      </p:sp>
      <p:pic>
        <p:nvPicPr>
          <p:cNvPr id="11267" name="Picture 5">
            <a:extLst>
              <a:ext uri="{FF2B5EF4-FFF2-40B4-BE49-F238E27FC236}">
                <a16:creationId xmlns:a16="http://schemas.microsoft.com/office/drawing/2014/main" id="{9ED688E8-B108-4097-9451-58D0D8F1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40248" r="80666" b="32449"/>
          <a:stretch>
            <a:fillRect/>
          </a:stretch>
        </p:blipFill>
        <p:spPr bwMode="auto">
          <a:xfrm>
            <a:off x="1636713" y="1666875"/>
            <a:ext cx="914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>
            <a:extLst>
              <a:ext uri="{FF2B5EF4-FFF2-40B4-BE49-F238E27FC236}">
                <a16:creationId xmlns:a16="http://schemas.microsoft.com/office/drawing/2014/main" id="{0C97C889-ECE0-4CD9-97AD-4F65CDCF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 t="19127" r="13976" b="16188"/>
          <a:stretch>
            <a:fillRect/>
          </a:stretch>
        </p:blipFill>
        <p:spPr bwMode="auto">
          <a:xfrm>
            <a:off x="4129088" y="1731963"/>
            <a:ext cx="44958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>
            <a:extLst>
              <a:ext uri="{FF2B5EF4-FFF2-40B4-BE49-F238E27FC236}">
                <a16:creationId xmlns:a16="http://schemas.microsoft.com/office/drawing/2014/main" id="{F22200E0-6B0C-4F17-88CC-87F80AA5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5" t="40820" r="61848" b="32504"/>
          <a:stretch>
            <a:fillRect/>
          </a:stretch>
        </p:blipFill>
        <p:spPr bwMode="auto">
          <a:xfrm>
            <a:off x="2500313" y="1731963"/>
            <a:ext cx="154940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>
            <a:extLst>
              <a:ext uri="{FF2B5EF4-FFF2-40B4-BE49-F238E27FC236}">
                <a16:creationId xmlns:a16="http://schemas.microsoft.com/office/drawing/2014/main" id="{EA21D589-5E85-4794-A656-879CA6AE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67699" r="61259" b="29688"/>
          <a:stretch>
            <a:fillRect/>
          </a:stretch>
        </p:blipFill>
        <p:spPr bwMode="auto">
          <a:xfrm>
            <a:off x="1871663" y="4595813"/>
            <a:ext cx="31003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 descr="Parentune - What Specialised Nutrition is Required to Catch-up on Lost  Growth?">
            <a:extLst>
              <a:ext uri="{FF2B5EF4-FFF2-40B4-BE49-F238E27FC236}">
                <a16:creationId xmlns:a16="http://schemas.microsoft.com/office/drawing/2014/main" id="{94A26331-EF8C-4405-9A7E-8760C960E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6" r="34940"/>
          <a:stretch>
            <a:fillRect/>
          </a:stretch>
        </p:blipFill>
        <p:spPr bwMode="auto">
          <a:xfrm>
            <a:off x="92075" y="1754188"/>
            <a:ext cx="159385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2CA90E1-2101-4A6D-940F-4AA54C8BBF8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01800" y="2479320"/>
              <a:ext cx="516600" cy="1619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2CA90E1-2101-4A6D-940F-4AA54C8BBF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2440" y="2469960"/>
                <a:ext cx="535320" cy="163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1CC7C1C-9E42-4563-A792-05ADF0D47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6"/>
    </mc:Choice>
    <mc:Fallback>
      <p:transition spd="slow" advTm="30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Executive">
    <a:maj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Executiv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721</TotalTime>
  <Words>349</Words>
  <Application>Microsoft Office PowerPoint</Application>
  <PresentationFormat>On-screen Show (16:9)</PresentationFormat>
  <Paragraphs>84</Paragraphs>
  <Slides>21</Slides>
  <Notes>0</Notes>
  <HiddenSlides>0</HiddenSlides>
  <MMClips>21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Franklin Gothic Medium</vt:lpstr>
      <vt:lpstr>Palatino Linotype</vt:lpstr>
      <vt:lpstr>Executive</vt:lpstr>
      <vt:lpstr>Chart</vt:lpstr>
      <vt:lpstr>Fertility in teenagers with varicoceles</vt:lpstr>
      <vt:lpstr>Journey</vt:lpstr>
      <vt:lpstr>Adults</vt:lpstr>
      <vt:lpstr>Adults</vt:lpstr>
      <vt:lpstr>Similarities to bilat UDT</vt:lpstr>
      <vt:lpstr>Optimum treatment window</vt:lpstr>
      <vt:lpstr>Manchester experience</vt:lpstr>
      <vt:lpstr>Avoid TMC in teenagers</vt:lpstr>
      <vt:lpstr>Sperm volume increases</vt:lpstr>
      <vt:lpstr>Individual sperm parameters</vt:lpstr>
      <vt:lpstr>Paternity studies</vt:lpstr>
      <vt:lpstr>Paternity metanalysis</vt:lpstr>
      <vt:lpstr>Testicular asymmetry</vt:lpstr>
      <vt:lpstr>Antegrade foam sclerotherapy</vt:lpstr>
      <vt:lpstr>Catch up growth</vt:lpstr>
      <vt:lpstr>Paired sperm analysis</vt:lpstr>
      <vt:lpstr>Symmetrical testes</vt:lpstr>
      <vt:lpstr>Manchester RCT</vt:lpstr>
      <vt:lpstr>Manchester RCT Subgroups</vt:lpstr>
      <vt:lpstr>Areas for research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Lale Ak</dc:creator>
  <cp:lastModifiedBy>Keene David (R0A) Manchester University NHS FT</cp:lastModifiedBy>
  <cp:revision>49</cp:revision>
  <dcterms:created xsi:type="dcterms:W3CDTF">2020-09-04T10:15:48Z</dcterms:created>
  <dcterms:modified xsi:type="dcterms:W3CDTF">2020-09-29T20:58:32Z</dcterms:modified>
</cp:coreProperties>
</file>